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6"/>
  </p:notesMasterIdLst>
  <p:sldIdLst>
    <p:sldId id="256" r:id="rId5"/>
    <p:sldId id="257" r:id="rId6"/>
    <p:sldId id="258" r:id="rId7"/>
    <p:sldId id="259" r:id="rId8"/>
    <p:sldId id="260" r:id="rId9"/>
    <p:sldId id="262"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Roboto" panose="02000000000000000000" pitchFamily="2" charset="0"/>
      <p:regular r:id="rId21"/>
      <p:bold r:id="rId22"/>
      <p:italic r:id="rId23"/>
      <p:boldItalic r:id="rId24"/>
    </p:embeddedFont>
    <p:embeddedFont>
      <p:font typeface="Roboto Bold" panose="02000000000000000000" pitchFamily="2" charset="0"/>
      <p:regular r:id="rId25"/>
      <p:bold r:id="rId26"/>
    </p:embeddedFont>
    <p:embeddedFont>
      <p:font typeface="Roboto Condensed Bold" panose="02000000000000000000" pitchFamily="2" charset="0"/>
      <p:regular r:id="rId27"/>
      <p:bold r:id="rId28"/>
    </p:embeddedFont>
    <p:embeddedFont>
      <p:font typeface="Roboto Condensed Bold Italics"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67AFB3-F701-41FF-8912-B4413759D4E0}" v="10" dt="2022-06-22T08:56:36.082"/>
    <p1510:client id="{06572387-84BB-47EB-A95B-C7A15D0B25E0}" v="23" dt="2022-06-28T07:40:17.186"/>
    <p1510:client id="{62003C1A-C201-454C-9F5E-F0AA40475F8B}" v="2" dt="2022-06-27T16:58:12.473"/>
    <p1510:client id="{817F6C86-BD52-4F4E-AF24-0CE4AC5ED53E}" v="52" dt="2022-06-26T19:05:10.978"/>
    <p1510:client id="{B63343D3-5253-4BB7-A09C-8233C5F60110}" v="12" dt="2022-06-22T09:00:11.340"/>
    <p1510:client id="{C9EBC5C9-5CAD-4C2E-925B-2D2BDF0BEB08}" v="70" dt="2022-06-26T18:26:20.689"/>
    <p1510:client id="{F87927AF-8EBF-43E9-95F2-465A33298A6B}" v="177" dt="2022-06-22T08:06:26.314"/>
    <p1510:client id="{FE33BC72-6756-4501-8C50-F98BE7C72CF0}" v="140" dt="2022-06-27T15:23:00.2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3951" autoAdjust="0"/>
  </p:normalViewPr>
  <p:slideViewPr>
    <p:cSldViewPr>
      <p:cViewPr varScale="1">
        <p:scale>
          <a:sx n="43" d="100"/>
          <a:sy n="43" d="100"/>
        </p:scale>
        <p:origin x="93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nardbridgit" userId="S::bernardbridgit_gmail.com#ext#@technology4dev.onmicrosoft.com::3b5001df-38bf-44eb-8879-cc7da4068c1f" providerId="AD" clId="Web-{FE33BC72-6756-4501-8C50-F98BE7C72CF0}"/>
    <pc:docChg chg="modSld">
      <pc:chgData name="Bernardbridgit" userId="S::bernardbridgit_gmail.com#ext#@technology4dev.onmicrosoft.com::3b5001df-38bf-44eb-8879-cc7da4068c1f" providerId="AD" clId="Web-{FE33BC72-6756-4501-8C50-F98BE7C72CF0}" dt="2022-06-27T15:23:00.223" v="71" actId="20577"/>
      <pc:docMkLst>
        <pc:docMk/>
      </pc:docMkLst>
      <pc:sldChg chg="modSp">
        <pc:chgData name="Bernardbridgit" userId="S::bernardbridgit_gmail.com#ext#@technology4dev.onmicrosoft.com::3b5001df-38bf-44eb-8879-cc7da4068c1f" providerId="AD" clId="Web-{FE33BC72-6756-4501-8C50-F98BE7C72CF0}" dt="2022-06-27T15:14:18.630" v="1" actId="20577"/>
        <pc:sldMkLst>
          <pc:docMk/>
          <pc:sldMk cId="0" sldId="260"/>
        </pc:sldMkLst>
        <pc:spChg chg="mod">
          <ac:chgData name="Bernardbridgit" userId="S::bernardbridgit_gmail.com#ext#@technology4dev.onmicrosoft.com::3b5001df-38bf-44eb-8879-cc7da4068c1f" providerId="AD" clId="Web-{FE33BC72-6756-4501-8C50-F98BE7C72CF0}" dt="2022-06-27T15:14:18.630" v="1" actId="20577"/>
          <ac:spMkLst>
            <pc:docMk/>
            <pc:sldMk cId="0" sldId="260"/>
            <ac:spMk id="6" creationId="{00000000-0000-0000-0000-000000000000}"/>
          </ac:spMkLst>
        </pc:spChg>
      </pc:sldChg>
      <pc:sldChg chg="modSp">
        <pc:chgData name="Bernardbridgit" userId="S::bernardbridgit_gmail.com#ext#@technology4dev.onmicrosoft.com::3b5001df-38bf-44eb-8879-cc7da4068c1f" providerId="AD" clId="Web-{FE33BC72-6756-4501-8C50-F98BE7C72CF0}" dt="2022-06-27T15:23:00.223" v="71" actId="20577"/>
        <pc:sldMkLst>
          <pc:docMk/>
          <pc:sldMk cId="0" sldId="265"/>
        </pc:sldMkLst>
        <pc:spChg chg="mod">
          <ac:chgData name="Bernardbridgit" userId="S::bernardbridgit_gmail.com#ext#@technology4dev.onmicrosoft.com::3b5001df-38bf-44eb-8879-cc7da4068c1f" providerId="AD" clId="Web-{FE33BC72-6756-4501-8C50-F98BE7C72CF0}" dt="2022-06-27T15:23:00.223" v="71" actId="20577"/>
          <ac:spMkLst>
            <pc:docMk/>
            <pc:sldMk cId="0" sldId="265"/>
            <ac:spMk id="4" creationId="{00000000-0000-0000-0000-000000000000}"/>
          </ac:spMkLst>
        </pc:spChg>
      </pc:sldChg>
    </pc:docChg>
  </pc:docChgLst>
  <pc:docChgLst>
    <pc:chgData name="Bernardbridgit" userId="S::bernardbridgit_gmail.com#ext#@technology4dev.onmicrosoft.com::3b5001df-38bf-44eb-8879-cc7da4068c1f" providerId="AD" clId="Web-{C9EBC5C9-5CAD-4C2E-925B-2D2BDF0BEB08}"/>
    <pc:docChg chg="modSld">
      <pc:chgData name="Bernardbridgit" userId="S::bernardbridgit_gmail.com#ext#@technology4dev.onmicrosoft.com::3b5001df-38bf-44eb-8879-cc7da4068c1f" providerId="AD" clId="Web-{C9EBC5C9-5CAD-4C2E-925B-2D2BDF0BEB08}" dt="2022-06-26T18:26:20.689" v="66" actId="1076"/>
      <pc:docMkLst>
        <pc:docMk/>
      </pc:docMkLst>
      <pc:sldChg chg="addSp delSp modSp">
        <pc:chgData name="Bernardbridgit" userId="S::bernardbridgit_gmail.com#ext#@technology4dev.onmicrosoft.com::3b5001df-38bf-44eb-8879-cc7da4068c1f" providerId="AD" clId="Web-{C9EBC5C9-5CAD-4C2E-925B-2D2BDF0BEB08}" dt="2022-06-26T18:16:29.108" v="28" actId="14100"/>
        <pc:sldMkLst>
          <pc:docMk/>
          <pc:sldMk cId="0" sldId="257"/>
        </pc:sldMkLst>
        <pc:spChg chg="mod">
          <ac:chgData name="Bernardbridgit" userId="S::bernardbridgit_gmail.com#ext#@technology4dev.onmicrosoft.com::3b5001df-38bf-44eb-8879-cc7da4068c1f" providerId="AD" clId="Web-{C9EBC5C9-5CAD-4C2E-925B-2D2BDF0BEB08}" dt="2022-06-26T18:16:01.386" v="26" actId="1076"/>
          <ac:spMkLst>
            <pc:docMk/>
            <pc:sldMk cId="0" sldId="257"/>
            <ac:spMk id="8" creationId="{00000000-0000-0000-0000-000000000000}"/>
          </ac:spMkLst>
        </pc:spChg>
        <pc:picChg chg="add del mod">
          <ac:chgData name="Bernardbridgit" userId="S::bernardbridgit_gmail.com#ext#@technology4dev.onmicrosoft.com::3b5001df-38bf-44eb-8879-cc7da4068c1f" providerId="AD" clId="Web-{C9EBC5C9-5CAD-4C2E-925B-2D2BDF0BEB08}" dt="2022-06-26T18:14:30.633" v="15"/>
          <ac:picMkLst>
            <pc:docMk/>
            <pc:sldMk cId="0" sldId="257"/>
            <ac:picMk id="7" creationId="{5ED3079A-95EE-0F06-A69C-CDED1157E8C7}"/>
          </ac:picMkLst>
        </pc:picChg>
        <pc:picChg chg="del">
          <ac:chgData name="Bernardbridgit" userId="S::bernardbridgit_gmail.com#ext#@technology4dev.onmicrosoft.com::3b5001df-38bf-44eb-8879-cc7da4068c1f" providerId="AD" clId="Web-{C9EBC5C9-5CAD-4C2E-925B-2D2BDF0BEB08}" dt="2022-06-26T18:07:52.744" v="0"/>
          <ac:picMkLst>
            <pc:docMk/>
            <pc:sldMk cId="0" sldId="257"/>
            <ac:picMk id="9" creationId="{8D4388AB-903A-49A4-E7DA-366538FA0DD9}"/>
          </ac:picMkLst>
        </pc:picChg>
        <pc:picChg chg="add mod">
          <ac:chgData name="Bernardbridgit" userId="S::bernardbridgit_gmail.com#ext#@technology4dev.onmicrosoft.com::3b5001df-38bf-44eb-8879-cc7da4068c1f" providerId="AD" clId="Web-{C9EBC5C9-5CAD-4C2E-925B-2D2BDF0BEB08}" dt="2022-06-26T18:16:29.108" v="28" actId="14100"/>
          <ac:picMkLst>
            <pc:docMk/>
            <pc:sldMk cId="0" sldId="257"/>
            <ac:picMk id="10" creationId="{F5801471-CD82-1376-84CE-E0F5FC5DDACC}"/>
          </ac:picMkLst>
        </pc:picChg>
      </pc:sldChg>
      <pc:sldChg chg="addSp modSp">
        <pc:chgData name="Bernardbridgit" userId="S::bernardbridgit_gmail.com#ext#@technology4dev.onmicrosoft.com::3b5001df-38bf-44eb-8879-cc7da4068c1f" providerId="AD" clId="Web-{C9EBC5C9-5CAD-4C2E-925B-2D2BDF0BEB08}" dt="2022-06-26T18:26:20.689" v="66" actId="1076"/>
        <pc:sldMkLst>
          <pc:docMk/>
          <pc:sldMk cId="0" sldId="259"/>
        </pc:sldMkLst>
        <pc:spChg chg="mod">
          <ac:chgData name="Bernardbridgit" userId="S::bernardbridgit_gmail.com#ext#@technology4dev.onmicrosoft.com::3b5001df-38bf-44eb-8879-cc7da4068c1f" providerId="AD" clId="Web-{C9EBC5C9-5CAD-4C2E-925B-2D2BDF0BEB08}" dt="2022-06-26T18:18:28.736" v="29" actId="1076"/>
          <ac:spMkLst>
            <pc:docMk/>
            <pc:sldMk cId="0" sldId="259"/>
            <ac:spMk id="30" creationId="{00000000-0000-0000-0000-000000000000}"/>
          </ac:spMkLst>
        </pc:spChg>
        <pc:grpChg chg="mod">
          <ac:chgData name="Bernardbridgit" userId="S::bernardbridgit_gmail.com#ext#@technology4dev.onmicrosoft.com::3b5001df-38bf-44eb-8879-cc7da4068c1f" providerId="AD" clId="Web-{C9EBC5C9-5CAD-4C2E-925B-2D2BDF0BEB08}" dt="2022-06-26T18:18:35.814" v="30" actId="1076"/>
          <ac:grpSpMkLst>
            <pc:docMk/>
            <pc:sldMk cId="0" sldId="259"/>
            <ac:grpSpMk id="7" creationId="{00000000-0000-0000-0000-000000000000}"/>
          </ac:grpSpMkLst>
        </pc:grpChg>
        <pc:picChg chg="add mod">
          <ac:chgData name="Bernardbridgit" userId="S::bernardbridgit_gmail.com#ext#@technology4dev.onmicrosoft.com::3b5001df-38bf-44eb-8879-cc7da4068c1f" providerId="AD" clId="Web-{C9EBC5C9-5CAD-4C2E-925B-2D2BDF0BEB08}" dt="2022-06-26T18:26:20.689" v="66" actId="1076"/>
          <ac:picMkLst>
            <pc:docMk/>
            <pc:sldMk cId="0" sldId="259"/>
            <ac:picMk id="3" creationId="{CC01FD02-3712-8CB0-A4EB-851D324C2CDD}"/>
          </ac:picMkLst>
        </pc:picChg>
        <pc:picChg chg="mod">
          <ac:chgData name="Bernardbridgit" userId="S::bernardbridgit_gmail.com#ext#@technology4dev.onmicrosoft.com::3b5001df-38bf-44eb-8879-cc7da4068c1f" providerId="AD" clId="Web-{C9EBC5C9-5CAD-4C2E-925B-2D2BDF0BEB08}" dt="2022-06-26T18:18:42.986" v="31" actId="1076"/>
          <ac:picMkLst>
            <pc:docMk/>
            <pc:sldMk cId="0" sldId="259"/>
            <ac:picMk id="29" creationId="{00000000-0000-0000-0000-000000000000}"/>
          </ac:picMkLst>
        </pc:picChg>
      </pc:sldChg>
      <pc:sldChg chg="addSp delSp modSp">
        <pc:chgData name="Bernardbridgit" userId="S::bernardbridgit_gmail.com#ext#@technology4dev.onmicrosoft.com::3b5001df-38bf-44eb-8879-cc7da4068c1f" providerId="AD" clId="Web-{C9EBC5C9-5CAD-4C2E-925B-2D2BDF0BEB08}" dt="2022-06-26T18:21:58.462" v="51" actId="14100"/>
        <pc:sldMkLst>
          <pc:docMk/>
          <pc:sldMk cId="0" sldId="262"/>
        </pc:sldMkLst>
        <pc:picChg chg="del">
          <ac:chgData name="Bernardbridgit" userId="S::bernardbridgit_gmail.com#ext#@technology4dev.onmicrosoft.com::3b5001df-38bf-44eb-8879-cc7da4068c1f" providerId="AD" clId="Web-{C9EBC5C9-5CAD-4C2E-925B-2D2BDF0BEB08}" dt="2022-06-26T18:20:22.397" v="39"/>
          <ac:picMkLst>
            <pc:docMk/>
            <pc:sldMk cId="0" sldId="262"/>
            <ac:picMk id="2" creationId="{00000000-0000-0000-0000-000000000000}"/>
          </ac:picMkLst>
        </pc:picChg>
        <pc:picChg chg="add mod">
          <ac:chgData name="Bernardbridgit" userId="S::bernardbridgit_gmail.com#ext#@technology4dev.onmicrosoft.com::3b5001df-38bf-44eb-8879-cc7da4068c1f" providerId="AD" clId="Web-{C9EBC5C9-5CAD-4C2E-925B-2D2BDF0BEB08}" dt="2022-06-26T18:21:38.712" v="49" actId="14100"/>
          <ac:picMkLst>
            <pc:docMk/>
            <pc:sldMk cId="0" sldId="262"/>
            <ac:picMk id="3" creationId="{9E34DC3D-54B6-3BD7-0F68-ECE44B5B6AB1}"/>
          </ac:picMkLst>
        </pc:picChg>
        <pc:picChg chg="mod">
          <ac:chgData name="Bernardbridgit" userId="S::bernardbridgit_gmail.com#ext#@technology4dev.onmicrosoft.com::3b5001df-38bf-44eb-8879-cc7da4068c1f" providerId="AD" clId="Web-{C9EBC5C9-5CAD-4C2E-925B-2D2BDF0BEB08}" dt="2022-06-26T18:21:58.462" v="51" actId="14100"/>
          <ac:picMkLst>
            <pc:docMk/>
            <pc:sldMk cId="0" sldId="262"/>
            <ac:picMk id="12" creationId="{00000000-0000-0000-0000-000000000000}"/>
          </ac:picMkLst>
        </pc:picChg>
      </pc:sldChg>
      <pc:sldChg chg="addSp modSp">
        <pc:chgData name="Bernardbridgit" userId="S::bernardbridgit_gmail.com#ext#@technology4dev.onmicrosoft.com::3b5001df-38bf-44eb-8879-cc7da4068c1f" providerId="AD" clId="Web-{C9EBC5C9-5CAD-4C2E-925B-2D2BDF0BEB08}" dt="2022-06-26T18:24:09.638" v="65" actId="14100"/>
        <pc:sldMkLst>
          <pc:docMk/>
          <pc:sldMk cId="0" sldId="268"/>
        </pc:sldMkLst>
        <pc:picChg chg="add mod">
          <ac:chgData name="Bernardbridgit" userId="S::bernardbridgit_gmail.com#ext#@technology4dev.onmicrosoft.com::3b5001df-38bf-44eb-8879-cc7da4068c1f" providerId="AD" clId="Web-{C9EBC5C9-5CAD-4C2E-925B-2D2BDF0BEB08}" dt="2022-06-26T18:23:49.637" v="62" actId="1076"/>
          <ac:picMkLst>
            <pc:docMk/>
            <pc:sldMk cId="0" sldId="268"/>
            <ac:picMk id="2" creationId="{6FF01C32-9A53-295B-62C2-747FA9A5B709}"/>
          </ac:picMkLst>
        </pc:picChg>
        <pc:picChg chg="mod">
          <ac:chgData name="Bernardbridgit" userId="S::bernardbridgit_gmail.com#ext#@technology4dev.onmicrosoft.com::3b5001df-38bf-44eb-8879-cc7da4068c1f" providerId="AD" clId="Web-{C9EBC5C9-5CAD-4C2E-925B-2D2BDF0BEB08}" dt="2022-06-26T18:24:09.638" v="65" actId="14100"/>
          <ac:picMkLst>
            <pc:docMk/>
            <pc:sldMk cId="0" sldId="268"/>
            <ac:picMk id="12" creationId="{00000000-0000-0000-0000-000000000000}"/>
          </ac:picMkLst>
        </pc:picChg>
      </pc:sldChg>
    </pc:docChg>
  </pc:docChgLst>
  <pc:docChgLst>
    <pc:chgData name="Bernardbridgit" userId="S::bernardbridgit_gmail.com#ext#@technology4dev.onmicrosoft.com::3b5001df-38bf-44eb-8879-cc7da4068c1f" providerId="AD" clId="Web-{0367AFB3-F701-41FF-8912-B4413759D4E0}"/>
    <pc:docChg chg="modSld">
      <pc:chgData name="Bernardbridgit" userId="S::bernardbridgit_gmail.com#ext#@technology4dev.onmicrosoft.com::3b5001df-38bf-44eb-8879-cc7da4068c1f" providerId="AD" clId="Web-{0367AFB3-F701-41FF-8912-B4413759D4E0}" dt="2022-06-22T08:56:36.082" v="5" actId="14100"/>
      <pc:docMkLst>
        <pc:docMk/>
      </pc:docMkLst>
      <pc:sldChg chg="addSp delSp modSp">
        <pc:chgData name="Bernardbridgit" userId="S::bernardbridgit_gmail.com#ext#@technology4dev.onmicrosoft.com::3b5001df-38bf-44eb-8879-cc7da4068c1f" providerId="AD" clId="Web-{0367AFB3-F701-41FF-8912-B4413759D4E0}" dt="2022-06-22T08:56:36.082" v="5" actId="14100"/>
        <pc:sldMkLst>
          <pc:docMk/>
          <pc:sldMk cId="0" sldId="256"/>
        </pc:sldMkLst>
        <pc:spChg chg="mod">
          <ac:chgData name="Bernardbridgit" userId="S::bernardbridgit_gmail.com#ext#@technology4dev.onmicrosoft.com::3b5001df-38bf-44eb-8879-cc7da4068c1f" providerId="AD" clId="Web-{0367AFB3-F701-41FF-8912-B4413759D4E0}" dt="2022-06-22T08:56:23.863" v="4" actId="14100"/>
          <ac:spMkLst>
            <pc:docMk/>
            <pc:sldMk cId="0" sldId="256"/>
            <ac:spMk id="3" creationId="{00000000-0000-0000-0000-000000000000}"/>
          </ac:spMkLst>
        </pc:spChg>
        <pc:grpChg chg="mod">
          <ac:chgData name="Bernardbridgit" userId="S::bernardbridgit_gmail.com#ext#@technology4dev.onmicrosoft.com::3b5001df-38bf-44eb-8879-cc7da4068c1f" providerId="AD" clId="Web-{0367AFB3-F701-41FF-8912-B4413759D4E0}" dt="2022-06-22T08:56:36.082" v="5" actId="14100"/>
          <ac:grpSpMkLst>
            <pc:docMk/>
            <pc:sldMk cId="0" sldId="256"/>
            <ac:grpSpMk id="2" creationId="{00000000-0000-0000-0000-000000000000}"/>
          </ac:grpSpMkLst>
        </pc:grpChg>
        <pc:picChg chg="add del mod">
          <ac:chgData name="Bernardbridgit" userId="S::bernardbridgit_gmail.com#ext#@technology4dev.onmicrosoft.com::3b5001df-38bf-44eb-8879-cc7da4068c1f" providerId="AD" clId="Web-{0367AFB3-F701-41FF-8912-B4413759D4E0}" dt="2022-06-22T08:56:00.221" v="3"/>
          <ac:picMkLst>
            <pc:docMk/>
            <pc:sldMk cId="0" sldId="256"/>
            <ac:picMk id="14" creationId="{D1BD2634-E741-7502-08A4-EFCCEB0C021F}"/>
          </ac:picMkLst>
        </pc:picChg>
      </pc:sldChg>
    </pc:docChg>
  </pc:docChgLst>
  <pc:docChgLst>
    <pc:chgData name="Bernardbridgit" userId="S::bernardbridgit_gmail.com#ext#@technology4dev.onmicrosoft.com::3b5001df-38bf-44eb-8879-cc7da4068c1f" providerId="AD" clId="Web-{B63343D3-5253-4BB7-A09C-8233C5F60110}"/>
    <pc:docChg chg="modSld">
      <pc:chgData name="Bernardbridgit" userId="S::bernardbridgit_gmail.com#ext#@technology4dev.onmicrosoft.com::3b5001df-38bf-44eb-8879-cc7da4068c1f" providerId="AD" clId="Web-{B63343D3-5253-4BB7-A09C-8233C5F60110}" dt="2022-06-22T09:00:11.340" v="10"/>
      <pc:docMkLst>
        <pc:docMk/>
      </pc:docMkLst>
      <pc:sldChg chg="addSp delSp">
        <pc:chgData name="Bernardbridgit" userId="S::bernardbridgit_gmail.com#ext#@technology4dev.onmicrosoft.com::3b5001df-38bf-44eb-8879-cc7da4068c1f" providerId="AD" clId="Web-{B63343D3-5253-4BB7-A09C-8233C5F60110}" dt="2022-06-22T09:00:11.340" v="10"/>
        <pc:sldMkLst>
          <pc:docMk/>
          <pc:sldMk cId="0" sldId="256"/>
        </pc:sldMkLst>
        <pc:grpChg chg="add del">
          <ac:chgData name="Bernardbridgit" userId="S::bernardbridgit_gmail.com#ext#@technology4dev.onmicrosoft.com::3b5001df-38bf-44eb-8879-cc7da4068c1f" providerId="AD" clId="Web-{B63343D3-5253-4BB7-A09C-8233C5F60110}" dt="2022-06-22T09:00:11.340" v="10"/>
          <ac:grpSpMkLst>
            <pc:docMk/>
            <pc:sldMk cId="0" sldId="256"/>
            <ac:grpSpMk id="2" creationId="{00000000-0000-0000-0000-000000000000}"/>
          </ac:grpSpMkLst>
        </pc:grpChg>
      </pc:sldChg>
      <pc:sldChg chg="addSp delSp modSp">
        <pc:chgData name="Bernardbridgit" userId="S::bernardbridgit_gmail.com#ext#@technology4dev.onmicrosoft.com::3b5001df-38bf-44eb-8879-cc7da4068c1f" providerId="AD" clId="Web-{B63343D3-5253-4BB7-A09C-8233C5F60110}" dt="2022-06-22T08:59:04.682" v="8" actId="14100"/>
        <pc:sldMkLst>
          <pc:docMk/>
          <pc:sldMk cId="0" sldId="257"/>
        </pc:sldMkLst>
        <pc:picChg chg="del">
          <ac:chgData name="Bernardbridgit" userId="S::bernardbridgit_gmail.com#ext#@technology4dev.onmicrosoft.com::3b5001df-38bf-44eb-8879-cc7da4068c1f" providerId="AD" clId="Web-{B63343D3-5253-4BB7-A09C-8233C5F60110}" dt="2022-06-22T08:58:10.586" v="0"/>
          <ac:picMkLst>
            <pc:docMk/>
            <pc:sldMk cId="0" sldId="257"/>
            <ac:picMk id="7" creationId="{00000000-0000-0000-0000-000000000000}"/>
          </ac:picMkLst>
        </pc:picChg>
        <pc:picChg chg="add mod">
          <ac:chgData name="Bernardbridgit" userId="S::bernardbridgit_gmail.com#ext#@technology4dev.onmicrosoft.com::3b5001df-38bf-44eb-8879-cc7da4068c1f" providerId="AD" clId="Web-{B63343D3-5253-4BB7-A09C-8233C5F60110}" dt="2022-06-22T08:59:04.682" v="8" actId="14100"/>
          <ac:picMkLst>
            <pc:docMk/>
            <pc:sldMk cId="0" sldId="257"/>
            <ac:picMk id="9" creationId="{8D4388AB-903A-49A4-E7DA-366538FA0DD9}"/>
          </ac:picMkLst>
        </pc:picChg>
      </pc:sldChg>
    </pc:docChg>
  </pc:docChgLst>
  <pc:docChgLst>
    <pc:chgData name="Bernardbridgit" userId="S::bernardbridgit_gmail.com#ext#@technology4dev.onmicrosoft.com::3b5001df-38bf-44eb-8879-cc7da4068c1f" providerId="AD" clId="Web-{817F6C86-BD52-4F4E-AF24-0CE4AC5ED53E}"/>
    <pc:docChg chg="modSld">
      <pc:chgData name="Bernardbridgit" userId="S::bernardbridgit_gmail.com#ext#@technology4dev.onmicrosoft.com::3b5001df-38bf-44eb-8879-cc7da4068c1f" providerId="AD" clId="Web-{817F6C86-BD52-4F4E-AF24-0CE4AC5ED53E}" dt="2022-06-26T19:05:10.978" v="70" actId="20577"/>
      <pc:docMkLst>
        <pc:docMk/>
      </pc:docMkLst>
      <pc:sldChg chg="modSp">
        <pc:chgData name="Bernardbridgit" userId="S::bernardbridgit_gmail.com#ext#@technology4dev.onmicrosoft.com::3b5001df-38bf-44eb-8879-cc7da4068c1f" providerId="AD" clId="Web-{817F6C86-BD52-4F4E-AF24-0CE4AC5ED53E}" dt="2022-06-26T19:05:10.978" v="70" actId="20577"/>
        <pc:sldMkLst>
          <pc:docMk/>
          <pc:sldMk cId="0" sldId="267"/>
        </pc:sldMkLst>
        <pc:spChg chg="mod">
          <ac:chgData name="Bernardbridgit" userId="S::bernardbridgit_gmail.com#ext#@technology4dev.onmicrosoft.com::3b5001df-38bf-44eb-8879-cc7da4068c1f" providerId="AD" clId="Web-{817F6C86-BD52-4F4E-AF24-0CE4AC5ED53E}" dt="2022-06-26T19:04:42.633" v="66" actId="20577"/>
          <ac:spMkLst>
            <pc:docMk/>
            <pc:sldMk cId="0" sldId="267"/>
            <ac:spMk id="28" creationId="{00000000-0000-0000-0000-000000000000}"/>
          </ac:spMkLst>
        </pc:spChg>
        <pc:spChg chg="mod">
          <ac:chgData name="Bernardbridgit" userId="S::bernardbridgit_gmail.com#ext#@technology4dev.onmicrosoft.com::3b5001df-38bf-44eb-8879-cc7da4068c1f" providerId="AD" clId="Web-{817F6C86-BD52-4F4E-AF24-0CE4AC5ED53E}" dt="2022-06-26T19:04:55.962" v="68" actId="20577"/>
          <ac:spMkLst>
            <pc:docMk/>
            <pc:sldMk cId="0" sldId="267"/>
            <ac:spMk id="29" creationId="{00000000-0000-0000-0000-000000000000}"/>
          </ac:spMkLst>
        </pc:spChg>
        <pc:spChg chg="mod">
          <ac:chgData name="Bernardbridgit" userId="S::bernardbridgit_gmail.com#ext#@technology4dev.onmicrosoft.com::3b5001df-38bf-44eb-8879-cc7da4068c1f" providerId="AD" clId="Web-{817F6C86-BD52-4F4E-AF24-0CE4AC5ED53E}" dt="2022-06-26T19:05:10.978" v="70" actId="20577"/>
          <ac:spMkLst>
            <pc:docMk/>
            <pc:sldMk cId="0" sldId="267"/>
            <ac:spMk id="30" creationId="{00000000-0000-0000-0000-000000000000}"/>
          </ac:spMkLst>
        </pc:spChg>
      </pc:sldChg>
    </pc:docChg>
  </pc:docChgLst>
  <pc:docChgLst>
    <pc:chgData name="toyeomolara" userId="S::toyeomolara_gmail.com#ext#@technology4dev.onmicrosoft.com::5f4465ee-8cd5-4a9b-a433-5fb875909573" providerId="AD" clId="Web-{62003C1A-C201-454C-9F5E-F0AA40475F8B}"/>
    <pc:docChg chg="modSld">
      <pc:chgData name="toyeomolara" userId="S::toyeomolara_gmail.com#ext#@technology4dev.onmicrosoft.com::5f4465ee-8cd5-4a9b-a433-5fb875909573" providerId="AD" clId="Web-{62003C1A-C201-454C-9F5E-F0AA40475F8B}" dt="2022-06-27T16:58:12.473" v="1" actId="1076"/>
      <pc:docMkLst>
        <pc:docMk/>
      </pc:docMkLst>
      <pc:sldChg chg="addSp modSp">
        <pc:chgData name="toyeomolara" userId="S::toyeomolara_gmail.com#ext#@technology4dev.onmicrosoft.com::5f4465ee-8cd5-4a9b-a433-5fb875909573" providerId="AD" clId="Web-{62003C1A-C201-454C-9F5E-F0AA40475F8B}" dt="2022-06-27T16:58:12.473" v="1" actId="1076"/>
        <pc:sldMkLst>
          <pc:docMk/>
          <pc:sldMk cId="0" sldId="266"/>
        </pc:sldMkLst>
        <pc:picChg chg="add mod">
          <ac:chgData name="toyeomolara" userId="S::toyeomolara_gmail.com#ext#@technology4dev.onmicrosoft.com::5f4465ee-8cd5-4a9b-a433-5fb875909573" providerId="AD" clId="Web-{62003C1A-C201-454C-9F5E-F0AA40475F8B}" dt="2022-06-27T16:58:12.473" v="1" actId="1076"/>
          <ac:picMkLst>
            <pc:docMk/>
            <pc:sldMk cId="0" sldId="266"/>
            <ac:picMk id="2" creationId="{CB5A345C-8367-B7C6-14BE-605A15903A00}"/>
          </ac:picMkLst>
        </pc:picChg>
      </pc:sldChg>
    </pc:docChg>
  </pc:docChgLst>
  <pc:docChgLst>
    <pc:chgData clId="Web-{F87927AF-8EBF-43E9-95F2-465A33298A6B}"/>
    <pc:docChg chg="modSld">
      <pc:chgData name="" userId="" providerId="" clId="Web-{F87927AF-8EBF-43E9-95F2-465A33298A6B}" dt="2022-06-22T07:57:14.185" v="10" actId="20577"/>
      <pc:docMkLst>
        <pc:docMk/>
      </pc:docMkLst>
      <pc:sldChg chg="modSp">
        <pc:chgData name="" userId="" providerId="" clId="Web-{F87927AF-8EBF-43E9-95F2-465A33298A6B}" dt="2022-06-22T07:57:14.185" v="10" actId="20577"/>
        <pc:sldMkLst>
          <pc:docMk/>
          <pc:sldMk cId="0" sldId="256"/>
        </pc:sldMkLst>
        <pc:spChg chg="mod">
          <ac:chgData name="" userId="" providerId="" clId="Web-{F87927AF-8EBF-43E9-95F2-465A33298A6B}" dt="2022-06-22T07:57:14.185" v="10" actId="20577"/>
          <ac:spMkLst>
            <pc:docMk/>
            <pc:sldMk cId="0" sldId="256"/>
            <ac:spMk id="6" creationId="{00000000-0000-0000-0000-000000000000}"/>
          </ac:spMkLst>
        </pc:spChg>
      </pc:sldChg>
    </pc:docChg>
  </pc:docChgLst>
  <pc:docChgLst>
    <pc:chgData name="toyeomolara" userId="S::toyeomolara_gmail.com#ext#@technology4dev.onmicrosoft.com::5f4465ee-8cd5-4a9b-a433-5fb875909573" providerId="AD" clId="Web-{06572387-84BB-47EB-A95B-C7A15D0B25E0}"/>
    <pc:docChg chg="modSld">
      <pc:chgData name="toyeomolara" userId="S::toyeomolara_gmail.com#ext#@technology4dev.onmicrosoft.com::5f4465ee-8cd5-4a9b-a433-5fb875909573" providerId="AD" clId="Web-{06572387-84BB-47EB-A95B-C7A15D0B25E0}" dt="2022-06-28T07:40:17.186" v="24" actId="20577"/>
      <pc:docMkLst>
        <pc:docMk/>
      </pc:docMkLst>
      <pc:sldChg chg="modSp">
        <pc:chgData name="toyeomolara" userId="S::toyeomolara_gmail.com#ext#@technology4dev.onmicrosoft.com::5f4465ee-8cd5-4a9b-a433-5fb875909573" providerId="AD" clId="Web-{06572387-84BB-47EB-A95B-C7A15D0B25E0}" dt="2022-06-28T07:38:38.777" v="8" actId="1076"/>
        <pc:sldMkLst>
          <pc:docMk/>
          <pc:sldMk cId="0" sldId="266"/>
        </pc:sldMkLst>
        <pc:picChg chg="mod">
          <ac:chgData name="toyeomolara" userId="S::toyeomolara_gmail.com#ext#@technology4dev.onmicrosoft.com::5f4465ee-8cd5-4a9b-a433-5fb875909573" providerId="AD" clId="Web-{06572387-84BB-47EB-A95B-C7A15D0B25E0}" dt="2022-06-28T07:38:38.777" v="8" actId="1076"/>
          <ac:picMkLst>
            <pc:docMk/>
            <pc:sldMk cId="0" sldId="266"/>
            <ac:picMk id="2" creationId="{CB5A345C-8367-B7C6-14BE-605A15903A00}"/>
          </ac:picMkLst>
        </pc:picChg>
      </pc:sldChg>
      <pc:sldChg chg="modSp">
        <pc:chgData name="toyeomolara" userId="S::toyeomolara_gmail.com#ext#@technology4dev.onmicrosoft.com::5f4465ee-8cd5-4a9b-a433-5fb875909573" providerId="AD" clId="Web-{06572387-84BB-47EB-A95B-C7A15D0B25E0}" dt="2022-06-28T07:40:17.186" v="24" actId="20577"/>
        <pc:sldMkLst>
          <pc:docMk/>
          <pc:sldMk cId="0" sldId="267"/>
        </pc:sldMkLst>
        <pc:spChg chg="mod">
          <ac:chgData name="toyeomolara" userId="S::toyeomolara_gmail.com#ext#@technology4dev.onmicrosoft.com::5f4465ee-8cd5-4a9b-a433-5fb875909573" providerId="AD" clId="Web-{06572387-84BB-47EB-A95B-C7A15D0B25E0}" dt="2022-06-28T07:40:17.186" v="24" actId="20577"/>
          <ac:spMkLst>
            <pc:docMk/>
            <pc:sldMk cId="0" sldId="267"/>
            <ac:spMk id="30" creationId="{00000000-0000-0000-0000-000000000000}"/>
          </ac:spMkLst>
        </pc:spChg>
      </pc:sldChg>
    </pc:docChg>
  </pc:docChgLst>
  <pc:docChgLst>
    <pc:chgData name="ruthakagwu" userId="S::ruthakagwu_outlook.com#ext#@technology4dev.onmicrosoft.com::45223347-6ccc-40ec-bd2d-527bf8401832" providerId="AD" clId="Web-{F87927AF-8EBF-43E9-95F2-465A33298A6B}"/>
    <pc:docChg chg="modSld">
      <pc:chgData name="ruthakagwu" userId="S::ruthakagwu_outlook.com#ext#@technology4dev.onmicrosoft.com::45223347-6ccc-40ec-bd2d-527bf8401832" providerId="AD" clId="Web-{F87927AF-8EBF-43E9-95F2-465A33298A6B}" dt="2022-06-22T08:06:24.892" v="90" actId="20577"/>
      <pc:docMkLst>
        <pc:docMk/>
      </pc:docMkLst>
      <pc:sldChg chg="addSp delSp modSp">
        <pc:chgData name="ruthakagwu" userId="S::ruthakagwu_outlook.com#ext#@technology4dev.onmicrosoft.com::45223347-6ccc-40ec-bd2d-527bf8401832" providerId="AD" clId="Web-{F87927AF-8EBF-43E9-95F2-465A33298A6B}" dt="2022-06-22T08:06:24.892" v="90" actId="20577"/>
        <pc:sldMkLst>
          <pc:docMk/>
          <pc:sldMk cId="0" sldId="256"/>
        </pc:sldMkLst>
        <pc:spChg chg="mod">
          <ac:chgData name="ruthakagwu" userId="S::ruthakagwu_outlook.com#ext#@technology4dev.onmicrosoft.com::45223347-6ccc-40ec-bd2d-527bf8401832" providerId="AD" clId="Web-{F87927AF-8EBF-43E9-95F2-465A33298A6B}" dt="2022-06-22T07:58:05.046" v="23" actId="20577"/>
          <ac:spMkLst>
            <pc:docMk/>
            <pc:sldMk cId="0" sldId="256"/>
            <ac:spMk id="6" creationId="{00000000-0000-0000-0000-000000000000}"/>
          </ac:spMkLst>
        </pc:spChg>
        <pc:spChg chg="mod">
          <ac:chgData name="ruthakagwu" userId="S::ruthakagwu_outlook.com#ext#@technology4dev.onmicrosoft.com::45223347-6ccc-40ec-bd2d-527bf8401832" providerId="AD" clId="Web-{F87927AF-8EBF-43E9-95F2-465A33298A6B}" dt="2022-06-22T08:00:44.864" v="43" actId="20577"/>
          <ac:spMkLst>
            <pc:docMk/>
            <pc:sldMk cId="0" sldId="256"/>
            <ac:spMk id="12" creationId="{00000000-0000-0000-0000-000000000000}"/>
          </ac:spMkLst>
        </pc:spChg>
        <pc:spChg chg="mod">
          <ac:chgData name="ruthakagwu" userId="S::ruthakagwu_outlook.com#ext#@technology4dev.onmicrosoft.com::45223347-6ccc-40ec-bd2d-527bf8401832" providerId="AD" clId="Web-{F87927AF-8EBF-43E9-95F2-465A33298A6B}" dt="2022-06-22T08:01:13.287" v="61" actId="20577"/>
          <ac:spMkLst>
            <pc:docMk/>
            <pc:sldMk cId="0" sldId="256"/>
            <ac:spMk id="13" creationId="{00000000-0000-0000-0000-000000000000}"/>
          </ac:spMkLst>
        </pc:spChg>
        <pc:spChg chg="add mod">
          <ac:chgData name="ruthakagwu" userId="S::ruthakagwu_outlook.com#ext#@technology4dev.onmicrosoft.com::45223347-6ccc-40ec-bd2d-527bf8401832" providerId="AD" clId="Web-{F87927AF-8EBF-43E9-95F2-465A33298A6B}" dt="2022-06-22T08:06:24.892" v="90" actId="20577"/>
          <ac:spMkLst>
            <pc:docMk/>
            <pc:sldMk cId="0" sldId="256"/>
            <ac:spMk id="15" creationId="{8A2B2487-AFB0-6488-A006-775674BDE24A}"/>
          </ac:spMkLst>
        </pc:spChg>
        <pc:spChg chg="add del">
          <ac:chgData name="ruthakagwu" userId="S::ruthakagwu_outlook.com#ext#@technology4dev.onmicrosoft.com::45223347-6ccc-40ec-bd2d-527bf8401832" providerId="AD" clId="Web-{F87927AF-8EBF-43E9-95F2-465A33298A6B}" dt="2022-06-22T08:06:11.032" v="79"/>
          <ac:spMkLst>
            <pc:docMk/>
            <pc:sldMk cId="0" sldId="256"/>
            <ac:spMk id="16" creationId="{2EBD556E-7508-4BAB-F592-63BD97634B11}"/>
          </ac:spMkLst>
        </pc:spChg>
        <pc:spChg chg="add del">
          <ac:chgData name="ruthakagwu" userId="S::ruthakagwu_outlook.com#ext#@technology4dev.onmicrosoft.com::45223347-6ccc-40ec-bd2d-527bf8401832" providerId="AD" clId="Web-{F87927AF-8EBF-43E9-95F2-465A33298A6B}" dt="2022-06-22T08:06:08.704" v="78"/>
          <ac:spMkLst>
            <pc:docMk/>
            <pc:sldMk cId="0" sldId="256"/>
            <ac:spMk id="17" creationId="{BC7185FF-ECCB-2E2A-A8CC-EB5B60C3957A}"/>
          </ac:spMkLst>
        </pc:spChg>
        <pc:grpChg chg="mod">
          <ac:chgData name="ruthakagwu" userId="S::ruthakagwu_outlook.com#ext#@technology4dev.onmicrosoft.com::45223347-6ccc-40ec-bd2d-527bf8401832" providerId="AD" clId="Web-{F87927AF-8EBF-43E9-95F2-465A33298A6B}" dt="2022-06-22T08:06:15.579" v="81" actId="14100"/>
          <ac:grpSpMkLst>
            <pc:docMk/>
            <pc:sldMk cId="0" sldId="256"/>
            <ac:grpSpMk id="2" creationId="{00000000-0000-0000-0000-000000000000}"/>
          </ac:grpSpMkLst>
        </pc:grpChg>
        <pc:grpChg chg="add del">
          <ac:chgData name="ruthakagwu" userId="S::ruthakagwu_outlook.com#ext#@technology4dev.onmicrosoft.com::45223347-6ccc-40ec-bd2d-527bf8401832" providerId="AD" clId="Web-{F87927AF-8EBF-43E9-95F2-465A33298A6B}" dt="2022-06-22T08:01:30.600" v="63"/>
          <ac:grpSpMkLst>
            <pc:docMk/>
            <pc:sldMk cId="0" sldId="256"/>
            <ac:grpSpMk id="10" creationId="{00000000-0000-0000-0000-000000000000}"/>
          </ac:grpSpMkLst>
        </pc:grpChg>
        <pc:picChg chg="add del mod ord">
          <ac:chgData name="ruthakagwu" userId="S::ruthakagwu_outlook.com#ext#@technology4dev.onmicrosoft.com::45223347-6ccc-40ec-bd2d-527bf8401832" providerId="AD" clId="Web-{F87927AF-8EBF-43E9-95F2-465A33298A6B}" dt="2022-06-22T08:06:07.282" v="77"/>
          <ac:picMkLst>
            <pc:docMk/>
            <pc:sldMk cId="0" sldId="256"/>
            <ac:picMk id="14" creationId="{96F89D86-EB99-2790-41F5-71FFD68395A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ACF027-7E2E-4DB1-B89C-1896EAB46914}" type="datetimeFigureOut">
              <a:rPr lang="en-US" smtClean="0"/>
              <a:t>6/28/2022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EADA4-8F1C-4973-9B51-7F03410A17C7}" type="slidenum">
              <a:rPr lang="en-US" smtClean="0"/>
              <a:t>‹#›</a:t>
            </a:fld>
            <a:endParaRPr lang="en-US"/>
          </a:p>
        </p:txBody>
      </p:sp>
    </p:spTree>
    <p:extLst>
      <p:ext uri="{BB962C8B-B14F-4D97-AF65-F5344CB8AC3E}">
        <p14:creationId xmlns:p14="http://schemas.microsoft.com/office/powerpoint/2010/main" val="1385710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2EADA4-8F1C-4973-9B51-7F03410A17C7}" type="slidenum">
              <a:rPr lang="en-US" smtClean="0"/>
              <a:t>3</a:t>
            </a:fld>
            <a:endParaRPr lang="en-US"/>
          </a:p>
        </p:txBody>
      </p:sp>
    </p:spTree>
    <p:extLst>
      <p:ext uri="{BB962C8B-B14F-4D97-AF65-F5344CB8AC3E}">
        <p14:creationId xmlns:p14="http://schemas.microsoft.com/office/powerpoint/2010/main" val="2207277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2EADA4-8F1C-4973-9B51-7F03410A17C7}" type="slidenum">
              <a:rPr lang="en-US" smtClean="0"/>
              <a:t>5</a:t>
            </a:fld>
            <a:endParaRPr lang="en-US"/>
          </a:p>
        </p:txBody>
      </p:sp>
    </p:spTree>
    <p:extLst>
      <p:ext uri="{BB962C8B-B14F-4D97-AF65-F5344CB8AC3E}">
        <p14:creationId xmlns:p14="http://schemas.microsoft.com/office/powerpoint/2010/main" val="2610655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mailto:thoamsnaomi89@gmail.com" TargetMode="External"/><Relationship Id="rId13" Type="http://schemas.openxmlformats.org/officeDocument/2006/relationships/hyperlink" Target="mailto:kennyb143524@gmail.com" TargetMode="External"/><Relationship Id="rId18" Type="http://schemas.openxmlformats.org/officeDocument/2006/relationships/hyperlink" Target="mailto:ezikepascaline@gmail.com" TargetMode="External"/><Relationship Id="rId3" Type="http://schemas.openxmlformats.org/officeDocument/2006/relationships/hyperlink" Target="mailto:toyeomolara@gmail.com" TargetMode="External"/><Relationship Id="rId21" Type="http://schemas.openxmlformats.org/officeDocument/2006/relationships/hyperlink" Target="mailto:chibundumozia@gmail.com" TargetMode="External"/><Relationship Id="rId7" Type="http://schemas.openxmlformats.org/officeDocument/2006/relationships/hyperlink" Target="mailto:lourdeswairimu@gmail.com" TargetMode="External"/><Relationship Id="rId12" Type="http://schemas.openxmlformats.org/officeDocument/2006/relationships/hyperlink" Target="mailto:esternjuguna@gmail.com" TargetMode="External"/><Relationship Id="rId17" Type="http://schemas.openxmlformats.org/officeDocument/2006/relationships/hyperlink" Target="mailto:ojiakatricia@gmail.com" TargetMode="External"/><Relationship Id="rId2" Type="http://schemas.openxmlformats.org/officeDocument/2006/relationships/image" Target="../media/image13.jpeg"/><Relationship Id="rId16" Type="http://schemas.openxmlformats.org/officeDocument/2006/relationships/hyperlink" Target="mailto:ijeomaejiowhor2@gmail.com" TargetMode="External"/><Relationship Id="rId20" Type="http://schemas.openxmlformats.org/officeDocument/2006/relationships/hyperlink" Target="mailto:mbahchinazajessica@gmail.com" TargetMode="External"/><Relationship Id="rId1" Type="http://schemas.openxmlformats.org/officeDocument/2006/relationships/slideLayout" Target="../slideLayouts/slideLayout7.xml"/><Relationship Id="rId6" Type="http://schemas.openxmlformats.org/officeDocument/2006/relationships/hyperlink" Target="mailto:patriciaatumonyego128@gmail.com" TargetMode="External"/><Relationship Id="rId11" Type="http://schemas.openxmlformats.org/officeDocument/2006/relationships/hyperlink" Target="mailto:faddalfadila230@gmail.com" TargetMode="External"/><Relationship Id="rId5" Type="http://schemas.openxmlformats.org/officeDocument/2006/relationships/hyperlink" Target="mailto:muyerashalom26@gmail.com" TargetMode="External"/><Relationship Id="rId15" Type="http://schemas.openxmlformats.org/officeDocument/2006/relationships/hyperlink" Target="mailto:dorcasoluwapelumi18@gmail.com" TargetMode="External"/><Relationship Id="rId23" Type="http://schemas.openxmlformats.org/officeDocument/2006/relationships/hyperlink" Target="mailto:mercychieze4@gmail.com" TargetMode="External"/><Relationship Id="rId10" Type="http://schemas.openxmlformats.org/officeDocument/2006/relationships/hyperlink" Target="mailto:omosekesalami@gmail.com" TargetMode="External"/><Relationship Id="rId19" Type="http://schemas.openxmlformats.org/officeDocument/2006/relationships/hyperlink" Target="mailto:zaraphathnz@gmail.com" TargetMode="External"/><Relationship Id="rId4" Type="http://schemas.openxmlformats.org/officeDocument/2006/relationships/hyperlink" Target="mailto:bernardbridgit@gmail.com" TargetMode="External"/><Relationship Id="rId9" Type="http://schemas.openxmlformats.org/officeDocument/2006/relationships/hyperlink" Target="mailto:kausarabdulkareem@gmail.com" TargetMode="External"/><Relationship Id="rId14" Type="http://schemas.openxmlformats.org/officeDocument/2006/relationships/hyperlink" Target="mailto:Meli55kosi@gmail.com" TargetMode="External"/><Relationship Id="rId22" Type="http://schemas.openxmlformats.org/officeDocument/2006/relationships/hyperlink" Target="mailto:statowanjiru@gmail.com"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
        <p:nvSpPr>
          <p:cNvPr id="8" name="TextBox 8"/>
          <p:cNvSpPr txBox="1"/>
          <p:nvPr/>
        </p:nvSpPr>
        <p:spPr>
          <a:xfrm>
            <a:off x="10036804" y="9051925"/>
            <a:ext cx="7806619" cy="508000"/>
          </a:xfrm>
          <a:prstGeom prst="rect">
            <a:avLst/>
          </a:prstGeom>
        </p:spPr>
        <p:txBody>
          <a:bodyPr lIns="0" tIns="0" rIns="0" bIns="0" rtlCol="0" anchor="t">
            <a:spAutoFit/>
          </a:bodyPr>
          <a:lstStyle/>
          <a:p>
            <a:pPr algn="r">
              <a:lnSpc>
                <a:spcPts val="3799"/>
              </a:lnSpc>
            </a:pPr>
            <a:r>
              <a:rPr lang="en-US" sz="3999" spc="79">
                <a:solidFill>
                  <a:srgbClr val="F7F9F7"/>
                </a:solidFill>
                <a:latin typeface="Roboto"/>
              </a:rPr>
              <a:t>Women Techsters</a:t>
            </a:r>
          </a:p>
        </p:txBody>
      </p:sp>
      <p:sp>
        <p:nvSpPr>
          <p:cNvPr id="15" name="TextBox 14">
            <a:extLst>
              <a:ext uri="{FF2B5EF4-FFF2-40B4-BE49-F238E27FC236}">
                <a16:creationId xmlns:a16="http://schemas.microsoft.com/office/drawing/2014/main" id="{8A2B2487-AFB0-6488-A006-775674BDE24A}"/>
              </a:ext>
            </a:extLst>
          </p:cNvPr>
          <p:cNvSpPr txBox="1"/>
          <p:nvPr/>
        </p:nvSpPr>
        <p:spPr>
          <a:xfrm>
            <a:off x="7772400" y="49149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cs typeface="Calibri"/>
            </a:endParaRPr>
          </a:p>
        </p:txBody>
      </p:sp>
      <p:sp>
        <p:nvSpPr>
          <p:cNvPr id="16" name="Rectangle 15"/>
          <p:cNvSpPr/>
          <p:nvPr/>
        </p:nvSpPr>
        <p:spPr>
          <a:xfrm>
            <a:off x="1066800" y="571500"/>
            <a:ext cx="4648200" cy="369332"/>
          </a:xfrm>
          <a:prstGeom prst="rect">
            <a:avLst/>
          </a:prstGeom>
        </p:spPr>
        <p:txBody>
          <a:bodyPr wrap="square">
            <a:spAutoFit/>
          </a:bodyPr>
          <a:lstStyle/>
          <a:p>
            <a:r>
              <a:rPr lang="en-US" spc="192" dirty="0">
                <a:solidFill>
                  <a:schemeClr val="bg1"/>
                </a:solidFill>
                <a:latin typeface="Roboto Bold"/>
              </a:rPr>
              <a:t>GROUP 3 (POWER SISTERS)</a:t>
            </a:r>
          </a:p>
        </p:txBody>
      </p:sp>
      <p:sp>
        <p:nvSpPr>
          <p:cNvPr id="17" name="Rectangle 16"/>
          <p:cNvSpPr/>
          <p:nvPr/>
        </p:nvSpPr>
        <p:spPr>
          <a:xfrm>
            <a:off x="2046385" y="2019300"/>
            <a:ext cx="1306415" cy="369332"/>
          </a:xfrm>
          <a:prstGeom prst="rect">
            <a:avLst/>
          </a:prstGeom>
        </p:spPr>
        <p:txBody>
          <a:bodyPr wrap="square">
            <a:spAutoFit/>
          </a:bodyPr>
          <a:lstStyle/>
          <a:p>
            <a:r>
              <a:rPr lang="en-US" i="1" spc="192" dirty="0">
                <a:solidFill>
                  <a:schemeClr val="bg1"/>
                </a:solidFill>
                <a:latin typeface="Roboto Bold"/>
              </a:rPr>
              <a:t>Presents</a:t>
            </a:r>
          </a:p>
        </p:txBody>
      </p:sp>
      <p:sp>
        <p:nvSpPr>
          <p:cNvPr id="22" name="Rectangle 21"/>
          <p:cNvSpPr/>
          <p:nvPr/>
        </p:nvSpPr>
        <p:spPr>
          <a:xfrm>
            <a:off x="1519065" y="7170879"/>
            <a:ext cx="5452209" cy="923330"/>
          </a:xfrm>
          <a:prstGeom prst="rect">
            <a:avLst/>
          </a:prstGeom>
        </p:spPr>
        <p:txBody>
          <a:bodyPr wrap="square">
            <a:spAutoFit/>
          </a:bodyPr>
          <a:lstStyle/>
          <a:p>
            <a:r>
              <a:rPr lang="en-US" sz="5400" b="1" dirty="0">
                <a:solidFill>
                  <a:schemeClr val="bg1"/>
                </a:solidFill>
                <a:latin typeface="+mj-lt"/>
              </a:rPr>
              <a:t>CHILD PROTECT</a:t>
            </a:r>
          </a:p>
        </p:txBody>
      </p:sp>
      <p:sp>
        <p:nvSpPr>
          <p:cNvPr id="23" name="Rectangle 22"/>
          <p:cNvSpPr/>
          <p:nvPr/>
        </p:nvSpPr>
        <p:spPr>
          <a:xfrm>
            <a:off x="1066800" y="7976374"/>
            <a:ext cx="5371150" cy="369332"/>
          </a:xfrm>
          <a:prstGeom prst="rect">
            <a:avLst/>
          </a:prstGeom>
        </p:spPr>
        <p:txBody>
          <a:bodyPr wrap="none">
            <a:spAutoFit/>
          </a:bodyPr>
          <a:lstStyle/>
          <a:p>
            <a:r>
              <a:rPr lang="en-US" b="1" spc="471" dirty="0">
                <a:solidFill>
                  <a:srgbClr val="511A1F"/>
                </a:solidFill>
              </a:rPr>
              <a:t> WAR AGAINST CHILD TRAFFICKING</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8233" y="5647283"/>
            <a:ext cx="2859968" cy="164874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3"/>
          <p:cNvGrpSpPr/>
          <p:nvPr/>
        </p:nvGrpSpPr>
        <p:grpSpPr>
          <a:xfrm>
            <a:off x="11430000" y="4586477"/>
            <a:ext cx="5404555" cy="1713894"/>
            <a:chOff x="0" y="-9525"/>
            <a:chExt cx="11117673" cy="2374704"/>
          </a:xfrm>
          <a:solidFill>
            <a:schemeClr val="accent2"/>
          </a:solidFill>
        </p:grpSpPr>
        <p:sp>
          <p:nvSpPr>
            <p:cNvPr id="4" name="TextBox 4"/>
            <p:cNvSpPr txBox="1"/>
            <p:nvPr/>
          </p:nvSpPr>
          <p:spPr>
            <a:xfrm>
              <a:off x="0" y="1085850"/>
              <a:ext cx="11117673" cy="1279329"/>
            </a:xfrm>
            <a:prstGeom prst="rect">
              <a:avLst/>
            </a:prstGeom>
            <a:noFill/>
          </p:spPr>
          <p:txBody>
            <a:bodyPr lIns="0" tIns="0" rIns="0" bIns="0" rtlCol="0" anchor="t">
              <a:spAutoFit/>
            </a:bodyPr>
            <a:lstStyle/>
            <a:p>
              <a:pPr algn="r">
                <a:lnSpc>
                  <a:spcPts val="7200"/>
                </a:lnSpc>
              </a:pPr>
              <a:endParaRPr lang="en-US" sz="6000" spc="300" dirty="0">
                <a:solidFill>
                  <a:schemeClr val="accent2"/>
                </a:solidFill>
                <a:latin typeface="Roboto Condensed Bold"/>
              </a:endParaRPr>
            </a:p>
          </p:txBody>
        </p:sp>
        <p:sp>
          <p:nvSpPr>
            <p:cNvPr id="5" name="TextBox 5"/>
            <p:cNvSpPr txBox="1"/>
            <p:nvPr/>
          </p:nvSpPr>
          <p:spPr>
            <a:xfrm>
              <a:off x="1219196" y="-9525"/>
              <a:ext cx="9898477" cy="695325"/>
            </a:xfrm>
            <a:prstGeom prst="rect">
              <a:avLst/>
            </a:prstGeom>
            <a:noFill/>
          </p:spPr>
          <p:txBody>
            <a:bodyPr lIns="0" tIns="0" rIns="0" bIns="0" rtlCol="0" anchor="t">
              <a:spAutoFit/>
            </a:bodyPr>
            <a:lstStyle/>
            <a:p>
              <a:pPr algn="r">
                <a:lnSpc>
                  <a:spcPts val="4079"/>
                </a:lnSpc>
              </a:pPr>
              <a:endParaRPr lang="en-US" sz="3399" spc="339" dirty="0">
                <a:solidFill>
                  <a:schemeClr val="accent2"/>
                </a:solidFill>
                <a:latin typeface="Roboto Condensed Bold"/>
              </a:endParaRPr>
            </a:p>
          </p:txBody>
        </p:sp>
      </p:grpSp>
      <p:sp>
        <p:nvSpPr>
          <p:cNvPr id="7" name="TextBox 7"/>
          <p:cNvSpPr txBox="1"/>
          <p:nvPr/>
        </p:nvSpPr>
        <p:spPr>
          <a:xfrm>
            <a:off x="7625642" y="9665970"/>
            <a:ext cx="9633658" cy="320601"/>
          </a:xfrm>
          <a:prstGeom prst="rect">
            <a:avLst/>
          </a:prstGeom>
        </p:spPr>
        <p:txBody>
          <a:bodyPr lIns="0" tIns="0" rIns="0" bIns="0" rtlCol="0" anchor="t">
            <a:spAutoFit/>
          </a:bodyPr>
          <a:lstStyle/>
          <a:p>
            <a:pPr algn="r">
              <a:lnSpc>
                <a:spcPts val="2520"/>
              </a:lnSpc>
            </a:pPr>
            <a:r>
              <a:rPr lang="en-US" sz="1800" spc="144" dirty="0">
                <a:solidFill>
                  <a:srgbClr val="F7F9F7"/>
                </a:solidFill>
                <a:latin typeface="Roboto"/>
              </a:rPr>
              <a:t>Group </a:t>
            </a:r>
            <a:r>
              <a:rPr lang="en-US" spc="144" dirty="0">
                <a:solidFill>
                  <a:srgbClr val="F7F9F7"/>
                </a:solidFill>
                <a:latin typeface="Roboto"/>
              </a:rPr>
              <a:t>3</a:t>
            </a:r>
            <a:r>
              <a:rPr lang="en-US" sz="1800" spc="144" dirty="0">
                <a:solidFill>
                  <a:srgbClr val="F7F9F7"/>
                </a:solidFill>
                <a:latin typeface="Roboto"/>
              </a:rPr>
              <a:t> (</a:t>
            </a:r>
            <a:r>
              <a:rPr lang="en-US" spc="144" dirty="0">
                <a:solidFill>
                  <a:srgbClr val="F7F9F7"/>
                </a:solidFill>
                <a:latin typeface="Roboto"/>
              </a:rPr>
              <a:t>Power Sisters</a:t>
            </a:r>
            <a:r>
              <a:rPr lang="en-US" sz="1800" spc="144" dirty="0">
                <a:solidFill>
                  <a:srgbClr val="F7F9F7"/>
                </a:solidFill>
                <a:latin typeface="Roboto"/>
              </a:rPr>
              <a:t>) | Women </a:t>
            </a:r>
            <a:r>
              <a:rPr lang="en-US" sz="1800" spc="144" dirty="0" err="1">
                <a:solidFill>
                  <a:srgbClr val="F7F9F7"/>
                </a:solidFill>
                <a:latin typeface="Roboto"/>
              </a:rPr>
              <a:t>Techsters</a:t>
            </a:r>
            <a:r>
              <a:rPr lang="en-US" sz="1800" spc="144" dirty="0">
                <a:solidFill>
                  <a:srgbClr val="F7F9F7"/>
                </a:solidFill>
                <a:latin typeface="Roboto"/>
              </a:rPr>
              <a:t> 2022</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4838700"/>
            <a:ext cx="3448627" cy="1988106"/>
          </a:xfrm>
          <a:prstGeom prst="rect">
            <a:avLst/>
          </a:prstGeom>
        </p:spPr>
      </p:pic>
      <p:sp>
        <p:nvSpPr>
          <p:cNvPr id="9" name="Rectangle 8"/>
          <p:cNvSpPr/>
          <p:nvPr/>
        </p:nvSpPr>
        <p:spPr>
          <a:xfrm>
            <a:off x="6268390" y="5340088"/>
            <a:ext cx="2536335" cy="830997"/>
          </a:xfrm>
          <a:prstGeom prst="rect">
            <a:avLst/>
          </a:prstGeom>
        </p:spPr>
        <p:txBody>
          <a:bodyPr wrap="none">
            <a:spAutoFit/>
          </a:bodyPr>
          <a:lstStyle/>
          <a:p>
            <a:r>
              <a:rPr lang="en-US" b="1" dirty="0">
                <a:solidFill>
                  <a:schemeClr val="accent2"/>
                </a:solidFill>
              </a:rPr>
              <a:t> </a:t>
            </a:r>
            <a:r>
              <a:rPr lang="en-US" sz="4800" b="1" dirty="0">
                <a:solidFill>
                  <a:schemeClr val="accent2"/>
                </a:solidFill>
              </a:rPr>
              <a:t>PROTECT</a:t>
            </a:r>
          </a:p>
        </p:txBody>
      </p:sp>
      <p:sp>
        <p:nvSpPr>
          <p:cNvPr id="10" name="Rectangle 9"/>
          <p:cNvSpPr/>
          <p:nvPr/>
        </p:nvSpPr>
        <p:spPr>
          <a:xfrm>
            <a:off x="771369" y="5361623"/>
            <a:ext cx="1971831" cy="830997"/>
          </a:xfrm>
          <a:prstGeom prst="rect">
            <a:avLst/>
          </a:prstGeom>
          <a:noFill/>
        </p:spPr>
        <p:txBody>
          <a:bodyPr wrap="square">
            <a:spAutoFit/>
          </a:bodyPr>
          <a:lstStyle/>
          <a:p>
            <a:r>
              <a:rPr lang="en-US" sz="4800" b="1" dirty="0">
                <a:solidFill>
                  <a:schemeClr val="accent2"/>
                </a:solidFill>
              </a:rPr>
              <a:t>CHILD</a:t>
            </a:r>
            <a:r>
              <a:rPr lang="en-US" b="1" dirty="0">
                <a:solidFill>
                  <a:schemeClr val="accent2"/>
                </a:solidFill>
              </a:rPr>
              <a:t> </a:t>
            </a:r>
          </a:p>
        </p:txBody>
      </p:sp>
      <p:sp>
        <p:nvSpPr>
          <p:cNvPr id="11" name="Rectangle 10"/>
          <p:cNvSpPr/>
          <p:nvPr/>
        </p:nvSpPr>
        <p:spPr>
          <a:xfrm>
            <a:off x="2057400" y="6980397"/>
            <a:ext cx="5257850" cy="369332"/>
          </a:xfrm>
          <a:prstGeom prst="rect">
            <a:avLst/>
          </a:prstGeom>
        </p:spPr>
        <p:txBody>
          <a:bodyPr wrap="none">
            <a:spAutoFit/>
          </a:bodyPr>
          <a:lstStyle/>
          <a:p>
            <a:r>
              <a:rPr lang="en-US" b="1" spc="471" dirty="0">
                <a:solidFill>
                  <a:srgbClr val="511A1F"/>
                </a:solidFill>
              </a:rPr>
              <a:t>WAR AGAINST CHILD TRAFFICKING</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20901" y="0"/>
            <a:ext cx="5867098" cy="4596212"/>
          </a:xfrm>
          <a:prstGeom prst="rect">
            <a:avLst/>
          </a:prstGeom>
        </p:spPr>
      </p:pic>
      <p:pic>
        <p:nvPicPr>
          <p:cNvPr id="2" name="Picture 5" descr="A picture containing person&#10;&#10;Description automatically generated">
            <a:extLst>
              <a:ext uri="{FF2B5EF4-FFF2-40B4-BE49-F238E27FC236}">
                <a16:creationId xmlns:a16="http://schemas.microsoft.com/office/drawing/2014/main" id="{6FF01C32-9A53-295B-62C2-747FA9A5B709}"/>
              </a:ext>
            </a:extLst>
          </p:cNvPr>
          <p:cNvPicPr>
            <a:picLocks noChangeAspect="1"/>
          </p:cNvPicPr>
          <p:nvPr/>
        </p:nvPicPr>
        <p:blipFill>
          <a:blip r:embed="rId4"/>
          <a:stretch>
            <a:fillRect/>
          </a:stretch>
        </p:blipFill>
        <p:spPr>
          <a:xfrm>
            <a:off x="12418142" y="4587207"/>
            <a:ext cx="5877231" cy="49656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AutoShape 2"/>
          <p:cNvSpPr/>
          <p:nvPr/>
        </p:nvSpPr>
        <p:spPr>
          <a:xfrm rot="-5400000">
            <a:off x="-1624124" y="-142340"/>
            <a:ext cx="11851040" cy="10535520"/>
          </a:xfrm>
          <a:prstGeom prst="rect">
            <a:avLst/>
          </a:prstGeom>
          <a:solidFill>
            <a:srgbClr val="FFFFFF"/>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229311" y="1778496"/>
            <a:ext cx="3029989" cy="4114800"/>
          </a:xfrm>
          <a:prstGeom prst="rect">
            <a:avLst/>
          </a:prstGeom>
        </p:spPr>
      </p:pic>
      <p:sp>
        <p:nvSpPr>
          <p:cNvPr id="4" name="TextBox 4"/>
          <p:cNvSpPr txBox="1"/>
          <p:nvPr/>
        </p:nvSpPr>
        <p:spPr>
          <a:xfrm>
            <a:off x="1486872" y="1768971"/>
            <a:ext cx="6239611" cy="1007520"/>
          </a:xfrm>
          <a:prstGeom prst="rect">
            <a:avLst/>
          </a:prstGeom>
        </p:spPr>
        <p:txBody>
          <a:bodyPr lIns="0" tIns="0" rIns="0" bIns="0" rtlCol="0" anchor="t">
            <a:spAutoFit/>
          </a:bodyPr>
          <a:lstStyle/>
          <a:p>
            <a:pPr algn="l">
              <a:lnSpc>
                <a:spcPts val="8193"/>
              </a:lnSpc>
            </a:pPr>
            <a:r>
              <a:rPr lang="en-US" sz="6827" spc="341" dirty="0">
                <a:latin typeface="Roboto Condensed Bold"/>
              </a:rPr>
              <a:t>THANK YOU!</a:t>
            </a:r>
          </a:p>
        </p:txBody>
      </p:sp>
      <p:sp>
        <p:nvSpPr>
          <p:cNvPr id="5" name="TextBox 5"/>
          <p:cNvSpPr txBox="1"/>
          <p:nvPr/>
        </p:nvSpPr>
        <p:spPr>
          <a:xfrm>
            <a:off x="1486872" y="4352432"/>
            <a:ext cx="5629048" cy="2854943"/>
          </a:xfrm>
          <a:prstGeom prst="rect">
            <a:avLst/>
          </a:prstGeom>
        </p:spPr>
        <p:txBody>
          <a:bodyPr lIns="0" tIns="0" rIns="0" bIns="0" rtlCol="0" anchor="t">
            <a:spAutoFit/>
          </a:bodyPr>
          <a:lstStyle/>
          <a:p>
            <a:pPr algn="l">
              <a:lnSpc>
                <a:spcPts val="7737"/>
              </a:lnSpc>
            </a:pPr>
            <a:r>
              <a:rPr lang="en-US" sz="3868" spc="386" dirty="0">
                <a:solidFill>
                  <a:srgbClr val="511A1F"/>
                </a:solidFill>
                <a:latin typeface="Roboto Condensed Bold"/>
              </a:rPr>
              <a:t>THANK YOU FOR THE OPPORTUNITY, </a:t>
            </a:r>
            <a:r>
              <a:rPr lang="en-US" sz="3868" spc="386" dirty="0">
                <a:solidFill>
                  <a:schemeClr val="accent2"/>
                </a:solidFill>
                <a:latin typeface="Roboto Condensed Bold"/>
              </a:rPr>
              <a:t>WOMEN TECHSTERS!!!</a:t>
            </a:r>
          </a:p>
        </p:txBody>
      </p:sp>
      <p:sp>
        <p:nvSpPr>
          <p:cNvPr id="6" name="TextBox 6"/>
          <p:cNvSpPr txBox="1"/>
          <p:nvPr/>
        </p:nvSpPr>
        <p:spPr>
          <a:xfrm>
            <a:off x="7625642" y="9632950"/>
            <a:ext cx="9633658" cy="359073"/>
          </a:xfrm>
          <a:prstGeom prst="rect">
            <a:avLst/>
          </a:prstGeom>
        </p:spPr>
        <p:txBody>
          <a:bodyPr lIns="0" tIns="0" rIns="0" bIns="0" rtlCol="0" anchor="t">
            <a:spAutoFit/>
          </a:bodyPr>
          <a:lstStyle/>
          <a:p>
            <a:pPr algn="r">
              <a:lnSpc>
                <a:spcPts val="2799"/>
              </a:lnSpc>
            </a:pPr>
            <a:r>
              <a:rPr lang="en-US" sz="1999" spc="159" dirty="0">
                <a:solidFill>
                  <a:srgbClr val="F7F9F7"/>
                </a:solidFill>
                <a:latin typeface="Roboto"/>
              </a:rPr>
              <a:t>Group 3 (Power Sisters) | Women </a:t>
            </a:r>
            <a:r>
              <a:rPr lang="en-US" sz="1999" spc="159" dirty="0" err="1">
                <a:solidFill>
                  <a:srgbClr val="F7F9F7"/>
                </a:solidFill>
                <a:latin typeface="Roboto"/>
              </a:rPr>
              <a:t>Techsters</a:t>
            </a:r>
            <a:r>
              <a:rPr lang="en-US" sz="1999" spc="159" dirty="0">
                <a:solidFill>
                  <a:srgbClr val="F7F9F7"/>
                </a:solidFill>
                <a:latin typeface="Roboto"/>
              </a:rPr>
              <a:t> 2022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AutoShape 2"/>
          <p:cNvSpPr/>
          <p:nvPr/>
        </p:nvSpPr>
        <p:spPr>
          <a:xfrm>
            <a:off x="-7374" y="-274733"/>
            <a:ext cx="18295373" cy="3078861"/>
          </a:xfrm>
          <a:prstGeom prst="rect">
            <a:avLst/>
          </a:prstGeom>
          <a:solidFill>
            <a:srgbClr val="FFFFFF"/>
          </a:solidFill>
        </p:spPr>
      </p:sp>
      <p:grpSp>
        <p:nvGrpSpPr>
          <p:cNvPr id="3" name="Group 3"/>
          <p:cNvGrpSpPr/>
          <p:nvPr/>
        </p:nvGrpSpPr>
        <p:grpSpPr>
          <a:xfrm>
            <a:off x="4876800" y="503226"/>
            <a:ext cx="9709855" cy="1657350"/>
            <a:chOff x="0" y="0"/>
            <a:chExt cx="12946473" cy="2209800"/>
          </a:xfrm>
        </p:grpSpPr>
        <p:sp>
          <p:nvSpPr>
            <p:cNvPr id="4" name="TextBox 4"/>
            <p:cNvSpPr txBox="1"/>
            <p:nvPr/>
          </p:nvSpPr>
          <p:spPr>
            <a:xfrm>
              <a:off x="0" y="-19050"/>
              <a:ext cx="12946473" cy="1238250"/>
            </a:xfrm>
            <a:prstGeom prst="rect">
              <a:avLst/>
            </a:prstGeom>
          </p:spPr>
          <p:txBody>
            <a:bodyPr lIns="0" tIns="0" rIns="0" bIns="0" rtlCol="0" anchor="t">
              <a:spAutoFit/>
            </a:bodyPr>
            <a:lstStyle/>
            <a:p>
              <a:pPr algn="l">
                <a:lnSpc>
                  <a:spcPts val="7200"/>
                </a:lnSpc>
              </a:pPr>
              <a:r>
                <a:rPr lang="en-US" sz="6000" spc="300" dirty="0">
                  <a:latin typeface="Roboto Condensed Bold"/>
                </a:rPr>
                <a:t>PROJECT'S OUTLINE</a:t>
              </a:r>
            </a:p>
          </p:txBody>
        </p:sp>
        <p:sp>
          <p:nvSpPr>
            <p:cNvPr id="5" name="TextBox 5"/>
            <p:cNvSpPr txBox="1"/>
            <p:nvPr/>
          </p:nvSpPr>
          <p:spPr>
            <a:xfrm>
              <a:off x="0" y="1514475"/>
              <a:ext cx="11981277" cy="695325"/>
            </a:xfrm>
            <a:prstGeom prst="rect">
              <a:avLst/>
            </a:prstGeom>
          </p:spPr>
          <p:txBody>
            <a:bodyPr lIns="0" tIns="0" rIns="0" bIns="0" rtlCol="0" anchor="t">
              <a:spAutoFit/>
            </a:bodyPr>
            <a:lstStyle/>
            <a:p>
              <a:pPr algn="l">
                <a:lnSpc>
                  <a:spcPts val="4079"/>
                </a:lnSpc>
              </a:pPr>
              <a:r>
                <a:rPr lang="en-US" sz="3400" spc="340" dirty="0">
                  <a:solidFill>
                    <a:srgbClr val="511A1F"/>
                  </a:solidFill>
                  <a:latin typeface="Roboto Condensed Bold"/>
                </a:rPr>
                <a:t>OUR MAIN POINTS</a:t>
              </a:r>
            </a:p>
          </p:txBody>
        </p:sp>
      </p:grpSp>
      <p:sp>
        <p:nvSpPr>
          <p:cNvPr id="6" name="TextBox 6"/>
          <p:cNvSpPr txBox="1"/>
          <p:nvPr/>
        </p:nvSpPr>
        <p:spPr>
          <a:xfrm>
            <a:off x="7549445" y="2970530"/>
            <a:ext cx="8985958" cy="4308872"/>
          </a:xfrm>
          <a:prstGeom prst="rect">
            <a:avLst/>
          </a:prstGeom>
        </p:spPr>
        <p:txBody>
          <a:bodyPr lIns="0" tIns="0" rIns="0" bIns="0" rtlCol="0" anchor="t">
            <a:spAutoFit/>
          </a:bodyPr>
          <a:lstStyle/>
          <a:p>
            <a:pPr marL="604519" lvl="1" indent="-302260" algn="l">
              <a:lnSpc>
                <a:spcPts val="5599"/>
              </a:lnSpc>
              <a:buFont typeface="Arial"/>
              <a:buChar char="•"/>
            </a:pPr>
            <a:r>
              <a:rPr lang="en-US" sz="2799" spc="167" dirty="0">
                <a:solidFill>
                  <a:srgbClr val="FFFFFF"/>
                </a:solidFill>
                <a:latin typeface="Roboto"/>
              </a:rPr>
              <a:t>About Child Protect</a:t>
            </a:r>
          </a:p>
          <a:p>
            <a:pPr marL="604519" lvl="1" indent="-302260" algn="l">
              <a:lnSpc>
                <a:spcPts val="5599"/>
              </a:lnSpc>
              <a:buFont typeface="Arial"/>
              <a:buChar char="•"/>
            </a:pPr>
            <a:r>
              <a:rPr lang="en-US" sz="2799" spc="167" dirty="0">
                <a:solidFill>
                  <a:srgbClr val="FFFFFF"/>
                </a:solidFill>
                <a:latin typeface="Roboto"/>
              </a:rPr>
              <a:t>SDG Considered</a:t>
            </a:r>
          </a:p>
          <a:p>
            <a:pPr marL="604519" lvl="1" indent="-302260" algn="l">
              <a:lnSpc>
                <a:spcPts val="5599"/>
              </a:lnSpc>
              <a:buFont typeface="Arial"/>
              <a:buChar char="•"/>
            </a:pPr>
            <a:r>
              <a:rPr lang="en-US" sz="2799" spc="167" dirty="0">
                <a:solidFill>
                  <a:srgbClr val="FFFFFF"/>
                </a:solidFill>
                <a:latin typeface="Roboto"/>
              </a:rPr>
              <a:t>Problem</a:t>
            </a:r>
          </a:p>
          <a:p>
            <a:pPr marL="604519" lvl="1" indent="-302260" algn="l">
              <a:lnSpc>
                <a:spcPts val="5599"/>
              </a:lnSpc>
              <a:buFont typeface="Arial"/>
              <a:buChar char="•"/>
            </a:pPr>
            <a:r>
              <a:rPr lang="en-US" sz="2799" spc="167" dirty="0">
                <a:solidFill>
                  <a:srgbClr val="FFFFFF"/>
                </a:solidFill>
                <a:latin typeface="Roboto"/>
              </a:rPr>
              <a:t>Our Plan</a:t>
            </a:r>
          </a:p>
          <a:p>
            <a:pPr marL="604519" lvl="1" indent="-302260" algn="l">
              <a:lnSpc>
                <a:spcPts val="5599"/>
              </a:lnSpc>
              <a:buFont typeface="Arial"/>
              <a:buChar char="•"/>
            </a:pPr>
            <a:r>
              <a:rPr lang="en-US" sz="2799" spc="167" dirty="0">
                <a:solidFill>
                  <a:srgbClr val="FFFFFF"/>
                </a:solidFill>
                <a:latin typeface="Roboto"/>
              </a:rPr>
              <a:t>Our Solution Model</a:t>
            </a:r>
          </a:p>
          <a:p>
            <a:pPr marL="604519" lvl="1" indent="-302260" algn="l">
              <a:lnSpc>
                <a:spcPts val="5599"/>
              </a:lnSpc>
              <a:buFont typeface="Arial"/>
              <a:buChar char="•"/>
            </a:pPr>
            <a:r>
              <a:rPr lang="en-US" sz="2799" spc="167" dirty="0">
                <a:solidFill>
                  <a:srgbClr val="FFFFFF"/>
                </a:solidFill>
                <a:latin typeface="Roboto"/>
              </a:rPr>
              <a:t>Team Members</a:t>
            </a:r>
          </a:p>
        </p:txBody>
      </p:sp>
      <p:sp>
        <p:nvSpPr>
          <p:cNvPr id="8" name="TextBox 8"/>
          <p:cNvSpPr txBox="1"/>
          <p:nvPr/>
        </p:nvSpPr>
        <p:spPr>
          <a:xfrm>
            <a:off x="5468691" y="9190498"/>
            <a:ext cx="9633658" cy="333425"/>
          </a:xfrm>
          <a:prstGeom prst="rect">
            <a:avLst/>
          </a:prstGeom>
        </p:spPr>
        <p:txBody>
          <a:bodyPr wrap="square" lIns="0" tIns="0" rIns="0" bIns="0" rtlCol="0" anchor="t">
            <a:spAutoFit/>
          </a:bodyPr>
          <a:lstStyle/>
          <a:p>
            <a:pPr algn="r">
              <a:lnSpc>
                <a:spcPts val="2799"/>
              </a:lnSpc>
            </a:pPr>
            <a:r>
              <a:rPr lang="en-US" sz="1999" spc="159" dirty="0">
                <a:solidFill>
                  <a:srgbClr val="F7F9F7"/>
                </a:solidFill>
                <a:latin typeface="Roboto"/>
              </a:rPr>
              <a:t>Group 3 (Power Sisters) | Women </a:t>
            </a:r>
            <a:r>
              <a:rPr lang="en-US" sz="1999" spc="159" dirty="0" err="1">
                <a:solidFill>
                  <a:srgbClr val="F7F9F7"/>
                </a:solidFill>
                <a:latin typeface="Roboto"/>
              </a:rPr>
              <a:t>Techsters</a:t>
            </a:r>
            <a:r>
              <a:rPr lang="en-US" sz="1999" spc="159" dirty="0">
                <a:solidFill>
                  <a:srgbClr val="F7F9F7"/>
                </a:solidFill>
                <a:latin typeface="Roboto"/>
              </a:rPr>
              <a:t> 2022</a:t>
            </a:r>
          </a:p>
        </p:txBody>
      </p:sp>
      <p:pic>
        <p:nvPicPr>
          <p:cNvPr id="10" name="Picture 10" descr="A picture containing indoor, person, head, looking&#10;&#10;Description automatically generated">
            <a:extLst>
              <a:ext uri="{FF2B5EF4-FFF2-40B4-BE49-F238E27FC236}">
                <a16:creationId xmlns:a16="http://schemas.microsoft.com/office/drawing/2014/main" id="{F5801471-CD82-1376-84CE-E0F5FC5DDACC}"/>
              </a:ext>
            </a:extLst>
          </p:cNvPr>
          <p:cNvPicPr>
            <a:picLocks noChangeAspect="1"/>
          </p:cNvPicPr>
          <p:nvPr/>
        </p:nvPicPr>
        <p:blipFill>
          <a:blip r:embed="rId2"/>
          <a:stretch>
            <a:fillRect/>
          </a:stretch>
        </p:blipFill>
        <p:spPr>
          <a:xfrm>
            <a:off x="-7374" y="2863893"/>
            <a:ext cx="6817441" cy="74167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1370230" y="1395080"/>
            <a:ext cx="10262152" cy="7521688"/>
          </a:xfrm>
          <a:prstGeom prst="rect">
            <a:avLst/>
          </a:prstGeom>
          <a:solidFill>
            <a:schemeClr val="tx1"/>
          </a:solidFill>
        </p:spPr>
      </p:sp>
      <p:grpSp>
        <p:nvGrpSpPr>
          <p:cNvPr id="3" name="Group 3"/>
          <p:cNvGrpSpPr/>
          <p:nvPr/>
        </p:nvGrpSpPr>
        <p:grpSpPr>
          <a:xfrm>
            <a:off x="1028700" y="3118144"/>
            <a:ext cx="4680655" cy="4036425"/>
            <a:chOff x="0" y="-19049"/>
            <a:chExt cx="6240873" cy="5381900"/>
          </a:xfrm>
        </p:grpSpPr>
        <p:sp>
          <p:nvSpPr>
            <p:cNvPr id="4" name="TextBox 4"/>
            <p:cNvSpPr txBox="1"/>
            <p:nvPr/>
          </p:nvSpPr>
          <p:spPr>
            <a:xfrm>
              <a:off x="0" y="-19049"/>
              <a:ext cx="6240873" cy="3693319"/>
            </a:xfrm>
            <a:prstGeom prst="rect">
              <a:avLst/>
            </a:prstGeom>
          </p:spPr>
          <p:txBody>
            <a:bodyPr lIns="0" tIns="0" rIns="0" bIns="0" rtlCol="0" anchor="t">
              <a:spAutoFit/>
            </a:bodyPr>
            <a:lstStyle/>
            <a:p>
              <a:pPr algn="l">
                <a:lnSpc>
                  <a:spcPts val="7200"/>
                </a:lnSpc>
              </a:pPr>
              <a:r>
                <a:rPr lang="en-US" sz="6000" spc="300" dirty="0">
                  <a:solidFill>
                    <a:srgbClr val="FFFFFF"/>
                  </a:solidFill>
                  <a:latin typeface="Roboto Condensed Bold"/>
                </a:rPr>
                <a:t>ABOUT</a:t>
              </a:r>
            </a:p>
            <a:p>
              <a:pPr algn="l">
                <a:lnSpc>
                  <a:spcPts val="7200"/>
                </a:lnSpc>
              </a:pPr>
              <a:r>
                <a:rPr lang="en-US" sz="6000" spc="300" dirty="0">
                  <a:solidFill>
                    <a:srgbClr val="FFFFFF"/>
                  </a:solidFill>
                  <a:latin typeface="Roboto Condensed Bold"/>
                </a:rPr>
                <a:t>CHILD PROTECT</a:t>
              </a:r>
            </a:p>
          </p:txBody>
        </p:sp>
        <p:sp>
          <p:nvSpPr>
            <p:cNvPr id="5" name="TextBox 5"/>
            <p:cNvSpPr txBox="1"/>
            <p:nvPr/>
          </p:nvSpPr>
          <p:spPr>
            <a:xfrm>
              <a:off x="0" y="3981726"/>
              <a:ext cx="5834477" cy="1381125"/>
            </a:xfrm>
            <a:prstGeom prst="rect">
              <a:avLst/>
            </a:prstGeom>
          </p:spPr>
          <p:txBody>
            <a:bodyPr lIns="0" tIns="0" rIns="0" bIns="0" rtlCol="0" anchor="t">
              <a:spAutoFit/>
            </a:bodyPr>
            <a:lstStyle/>
            <a:p>
              <a:pPr algn="l">
                <a:lnSpc>
                  <a:spcPts val="4079"/>
                </a:lnSpc>
              </a:pPr>
              <a:r>
                <a:rPr lang="en-US" sz="3400" spc="340">
                  <a:solidFill>
                    <a:srgbClr val="F7F9F7"/>
                  </a:solidFill>
                  <a:latin typeface="Roboto Condensed Bold"/>
                </a:rPr>
                <a:t>A BRIEF DESCRIPTION</a:t>
              </a:r>
            </a:p>
          </p:txBody>
        </p:sp>
      </p:grpSp>
      <p:sp>
        <p:nvSpPr>
          <p:cNvPr id="6" name="TextBox 6"/>
          <p:cNvSpPr txBox="1"/>
          <p:nvPr/>
        </p:nvSpPr>
        <p:spPr>
          <a:xfrm>
            <a:off x="7599622" y="2171154"/>
            <a:ext cx="9557458" cy="7433958"/>
          </a:xfrm>
          <a:prstGeom prst="rect">
            <a:avLst/>
          </a:prstGeom>
        </p:spPr>
        <p:txBody>
          <a:bodyPr lIns="0" tIns="0" rIns="0" bIns="0" rtlCol="0" anchor="t">
            <a:spAutoFit/>
          </a:bodyPr>
          <a:lstStyle/>
          <a:p>
            <a:pPr algn="just">
              <a:lnSpc>
                <a:spcPct val="200000"/>
              </a:lnSpc>
            </a:pPr>
            <a:r>
              <a:rPr lang="en-US" sz="2799" b="1" spc="167" dirty="0">
                <a:latin typeface="Roboto"/>
              </a:rPr>
              <a:t>Child protect </a:t>
            </a:r>
            <a:r>
              <a:rPr lang="en-US" sz="2799" spc="167" dirty="0">
                <a:latin typeface="Roboto"/>
              </a:rPr>
              <a:t>is a platform that seeks to eradicate child trafficking and increase conviction of child trafficking cases by creating awareness to educate people about child trafficking, availability of counsellors and therapists that one can approach, a channel to connect with agencies to report trafficking cases to and a fundraising program to help victims of child trafficking.</a:t>
            </a:r>
          </a:p>
          <a:p>
            <a:pPr algn="just">
              <a:lnSpc>
                <a:spcPts val="4703"/>
              </a:lnSpc>
            </a:pPr>
            <a:endParaRPr lang="en-US" sz="2799" spc="167" dirty="0">
              <a:latin typeface="Roboto"/>
            </a:endParaRPr>
          </a:p>
        </p:txBody>
      </p:sp>
      <p:sp>
        <p:nvSpPr>
          <p:cNvPr id="7" name="TextBox 7"/>
          <p:cNvSpPr txBox="1"/>
          <p:nvPr/>
        </p:nvSpPr>
        <p:spPr>
          <a:xfrm>
            <a:off x="7625642" y="9632950"/>
            <a:ext cx="9633658" cy="359073"/>
          </a:xfrm>
          <a:prstGeom prst="rect">
            <a:avLst/>
          </a:prstGeom>
        </p:spPr>
        <p:txBody>
          <a:bodyPr lIns="0" tIns="0" rIns="0" bIns="0" rtlCol="0" anchor="t">
            <a:spAutoFit/>
          </a:bodyPr>
          <a:lstStyle/>
          <a:p>
            <a:pPr algn="r">
              <a:lnSpc>
                <a:spcPts val="2799"/>
              </a:lnSpc>
            </a:pPr>
            <a:r>
              <a:rPr lang="en-US" sz="1999" spc="159" dirty="0">
                <a:latin typeface="Roboto"/>
              </a:rPr>
              <a:t>Group 3 (Power Sisters) | Women </a:t>
            </a:r>
            <a:r>
              <a:rPr lang="en-US" sz="1999" spc="159" dirty="0" err="1">
                <a:latin typeface="Roboto"/>
              </a:rPr>
              <a:t>Techsters</a:t>
            </a:r>
            <a:r>
              <a:rPr lang="en-US" sz="1999" spc="159" dirty="0">
                <a:latin typeface="Roboto"/>
              </a:rPr>
              <a:t> 2022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33450"/>
            <a:ext cx="18288000" cy="4305300"/>
          </a:xfrm>
          <a:prstGeom prst="rect">
            <a:avLst/>
          </a:prstGeom>
          <a:solidFill>
            <a:schemeClr val="tx1"/>
          </a:solidFill>
        </p:spPr>
      </p:sp>
      <p:grpSp>
        <p:nvGrpSpPr>
          <p:cNvPr id="7" name="Group 7"/>
          <p:cNvGrpSpPr/>
          <p:nvPr/>
        </p:nvGrpSpPr>
        <p:grpSpPr>
          <a:xfrm>
            <a:off x="714272" y="5276235"/>
            <a:ext cx="7418738" cy="3013646"/>
            <a:chOff x="3083772" y="383964"/>
            <a:chExt cx="9891650" cy="4018194"/>
          </a:xfrm>
        </p:grpSpPr>
        <p:grpSp>
          <p:nvGrpSpPr>
            <p:cNvPr id="8" name="Group 8"/>
            <p:cNvGrpSpPr>
              <a:grpSpLocks noChangeAspect="1"/>
            </p:cNvGrpSpPr>
            <p:nvPr/>
          </p:nvGrpSpPr>
          <p:grpSpPr>
            <a:xfrm>
              <a:off x="3083772" y="399759"/>
              <a:ext cx="3853972" cy="3631770"/>
              <a:chOff x="5080289" y="817739"/>
              <a:chExt cx="7908096" cy="7452153"/>
            </a:xfrm>
          </p:grpSpPr>
          <p:sp>
            <p:nvSpPr>
              <p:cNvPr id="9" name="Freeform 9"/>
              <p:cNvSpPr/>
              <p:nvPr/>
            </p:nvSpPr>
            <p:spPr>
              <a:xfrm>
                <a:off x="5080289" y="817739"/>
                <a:ext cx="7908096" cy="7452153"/>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tx1"/>
              </a:solidFill>
            </p:spPr>
          </p:sp>
        </p:grpSp>
        <p:sp>
          <p:nvSpPr>
            <p:cNvPr id="10" name="TextBox 10"/>
            <p:cNvSpPr txBox="1"/>
            <p:nvPr/>
          </p:nvSpPr>
          <p:spPr>
            <a:xfrm>
              <a:off x="8664945" y="383964"/>
              <a:ext cx="4310477" cy="4018194"/>
            </a:xfrm>
            <a:prstGeom prst="rect">
              <a:avLst/>
            </a:prstGeom>
          </p:spPr>
          <p:txBody>
            <a:bodyPr lIns="0" tIns="0" rIns="0" bIns="0" rtlCol="0" anchor="t">
              <a:spAutoFit/>
            </a:bodyPr>
            <a:lstStyle/>
            <a:p>
              <a:pPr algn="ctr">
                <a:lnSpc>
                  <a:spcPts val="4703"/>
                </a:lnSpc>
              </a:pPr>
              <a:r>
                <a:rPr lang="en-US" sz="2799" spc="167" dirty="0">
                  <a:latin typeface="Roboto Bold" panose="020B0604020202020204" charset="0"/>
                  <a:ea typeface="Roboto Bold" panose="020B0604020202020204" charset="0"/>
                </a:rPr>
                <a:t>Protect children from trafficking, abuse, exploitation and violence</a:t>
              </a:r>
              <a:r>
                <a:rPr lang="en-US" sz="2799" spc="167" dirty="0">
                  <a:solidFill>
                    <a:srgbClr val="511A1F"/>
                  </a:solidFill>
                  <a:latin typeface="Roboto Bold" panose="020B0604020202020204" charset="0"/>
                  <a:ea typeface="Roboto Bold" panose="020B0604020202020204" charset="0"/>
                </a:rPr>
                <a:t>.</a:t>
              </a:r>
            </a:p>
          </p:txBody>
        </p:sp>
      </p:grpSp>
      <p:grpSp>
        <p:nvGrpSpPr>
          <p:cNvPr id="25" name="Group 25"/>
          <p:cNvGrpSpPr/>
          <p:nvPr/>
        </p:nvGrpSpPr>
        <p:grpSpPr>
          <a:xfrm>
            <a:off x="1603022" y="1028700"/>
            <a:ext cx="15081955" cy="1747083"/>
            <a:chOff x="0" y="0"/>
            <a:chExt cx="20109273" cy="2329444"/>
          </a:xfrm>
        </p:grpSpPr>
        <p:sp>
          <p:nvSpPr>
            <p:cNvPr id="26" name="TextBox 26"/>
            <p:cNvSpPr txBox="1"/>
            <p:nvPr/>
          </p:nvSpPr>
          <p:spPr>
            <a:xfrm>
              <a:off x="0" y="-19050"/>
              <a:ext cx="20109273" cy="1238250"/>
            </a:xfrm>
            <a:prstGeom prst="rect">
              <a:avLst/>
            </a:prstGeom>
          </p:spPr>
          <p:txBody>
            <a:bodyPr lIns="0" tIns="0" rIns="0" bIns="0" rtlCol="0" anchor="t">
              <a:spAutoFit/>
            </a:bodyPr>
            <a:lstStyle/>
            <a:p>
              <a:pPr algn="ctr">
                <a:lnSpc>
                  <a:spcPts val="7200"/>
                </a:lnSpc>
              </a:pPr>
              <a:r>
                <a:rPr lang="en-US" sz="6000" spc="300" dirty="0">
                  <a:solidFill>
                    <a:srgbClr val="FFFFFF"/>
                  </a:solidFill>
                  <a:latin typeface="Roboto Condensed Bold"/>
                </a:rPr>
                <a:t>SDG CONSIDERED</a:t>
              </a:r>
            </a:p>
          </p:txBody>
        </p:sp>
        <p:sp>
          <p:nvSpPr>
            <p:cNvPr id="27" name="TextBox 27"/>
            <p:cNvSpPr txBox="1"/>
            <p:nvPr/>
          </p:nvSpPr>
          <p:spPr>
            <a:xfrm>
              <a:off x="1625598" y="1634119"/>
              <a:ext cx="16858077" cy="695325"/>
            </a:xfrm>
            <a:prstGeom prst="rect">
              <a:avLst/>
            </a:prstGeom>
          </p:spPr>
          <p:txBody>
            <a:bodyPr lIns="0" tIns="0" rIns="0" bIns="0" rtlCol="0" anchor="t">
              <a:spAutoFit/>
            </a:bodyPr>
            <a:lstStyle/>
            <a:p>
              <a:pPr algn="ctr">
                <a:lnSpc>
                  <a:spcPts val="4079"/>
                </a:lnSpc>
              </a:pPr>
              <a:endParaRPr/>
            </a:p>
          </p:txBody>
        </p:sp>
      </p:grpSp>
      <p:sp>
        <p:nvSpPr>
          <p:cNvPr id="28" name="TextBox 28"/>
          <p:cNvSpPr txBox="1"/>
          <p:nvPr/>
        </p:nvSpPr>
        <p:spPr>
          <a:xfrm>
            <a:off x="7625642" y="9632950"/>
            <a:ext cx="9633658" cy="359073"/>
          </a:xfrm>
          <a:prstGeom prst="rect">
            <a:avLst/>
          </a:prstGeom>
        </p:spPr>
        <p:txBody>
          <a:bodyPr lIns="0" tIns="0" rIns="0" bIns="0" rtlCol="0" anchor="t">
            <a:spAutoFit/>
          </a:bodyPr>
          <a:lstStyle/>
          <a:p>
            <a:pPr algn="r">
              <a:lnSpc>
                <a:spcPts val="2799"/>
              </a:lnSpc>
            </a:pPr>
            <a:r>
              <a:rPr lang="en-US" sz="1999" spc="159" dirty="0">
                <a:latin typeface="Roboto"/>
              </a:rPr>
              <a:t>Group 3 (Power Sisters) | Women </a:t>
            </a:r>
            <a:r>
              <a:rPr lang="en-US" sz="1999" spc="159" dirty="0" err="1">
                <a:latin typeface="Roboto"/>
              </a:rPr>
              <a:t>Techsters</a:t>
            </a:r>
            <a:r>
              <a:rPr lang="en-US" sz="1999" spc="159" dirty="0">
                <a:latin typeface="Roboto"/>
              </a:rPr>
              <a:t> 2022</a:t>
            </a:r>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451" y="5731304"/>
            <a:ext cx="1691266" cy="1833390"/>
          </a:xfrm>
          <a:prstGeom prst="rect">
            <a:avLst/>
          </a:prstGeom>
        </p:spPr>
      </p:pic>
      <p:sp>
        <p:nvSpPr>
          <p:cNvPr id="30" name="Rectangle 29"/>
          <p:cNvSpPr/>
          <p:nvPr/>
        </p:nvSpPr>
        <p:spPr>
          <a:xfrm flipH="1">
            <a:off x="770480" y="3902032"/>
            <a:ext cx="2301130" cy="695062"/>
          </a:xfrm>
          <a:prstGeom prst="rect">
            <a:avLst/>
          </a:prstGeom>
        </p:spPr>
        <p:txBody>
          <a:bodyPr wrap="square">
            <a:spAutoFit/>
          </a:bodyPr>
          <a:lstStyle/>
          <a:p>
            <a:pPr algn="ctr">
              <a:lnSpc>
                <a:spcPts val="4703"/>
              </a:lnSpc>
            </a:pPr>
            <a:r>
              <a:rPr lang="en-US" sz="2800" b="1" spc="167" dirty="0">
                <a:latin typeface="Roboto"/>
              </a:rPr>
              <a:t>GOAL 16.2</a:t>
            </a:r>
          </a:p>
        </p:txBody>
      </p:sp>
      <p:pic>
        <p:nvPicPr>
          <p:cNvPr id="3" name="Picture 3" descr="A picture containing ground, person, outdoor, little&#10;&#10;Description automatically generated">
            <a:extLst>
              <a:ext uri="{FF2B5EF4-FFF2-40B4-BE49-F238E27FC236}">
                <a16:creationId xmlns:a16="http://schemas.microsoft.com/office/drawing/2014/main" id="{CC01FD02-3712-8CB0-A4EB-851D324C2CDD}"/>
              </a:ext>
            </a:extLst>
          </p:cNvPr>
          <p:cNvPicPr>
            <a:picLocks noChangeAspect="1"/>
          </p:cNvPicPr>
          <p:nvPr/>
        </p:nvPicPr>
        <p:blipFill>
          <a:blip r:embed="rId3"/>
          <a:stretch>
            <a:fillRect/>
          </a:stretch>
        </p:blipFill>
        <p:spPr>
          <a:xfrm>
            <a:off x="9486900" y="3381619"/>
            <a:ext cx="8808472" cy="593880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2489170" y="1953326"/>
            <a:ext cx="10287000" cy="6380345"/>
          </a:xfrm>
          <a:prstGeom prst="rect">
            <a:avLst/>
          </a:prstGeom>
          <a:solidFill>
            <a:schemeClr val="tx1"/>
          </a:solidFill>
        </p:spPr>
      </p:sp>
      <p:grpSp>
        <p:nvGrpSpPr>
          <p:cNvPr id="3" name="Group 3"/>
          <p:cNvGrpSpPr/>
          <p:nvPr/>
        </p:nvGrpSpPr>
        <p:grpSpPr>
          <a:xfrm>
            <a:off x="1028700" y="3504118"/>
            <a:ext cx="3423355" cy="1247157"/>
            <a:chOff x="0" y="0"/>
            <a:chExt cx="4564473" cy="1662875"/>
          </a:xfrm>
        </p:grpSpPr>
        <p:sp>
          <p:nvSpPr>
            <p:cNvPr id="4" name="AutoShape 4"/>
            <p:cNvSpPr/>
            <p:nvPr/>
          </p:nvSpPr>
          <p:spPr>
            <a:xfrm>
              <a:off x="0" y="1552809"/>
              <a:ext cx="4511621" cy="110067"/>
            </a:xfrm>
            <a:prstGeom prst="rect">
              <a:avLst/>
            </a:prstGeom>
            <a:solidFill>
              <a:srgbClr val="FFFFFF"/>
            </a:solidFill>
          </p:spPr>
        </p:sp>
        <p:sp>
          <p:nvSpPr>
            <p:cNvPr id="5" name="TextBox 5"/>
            <p:cNvSpPr txBox="1"/>
            <p:nvPr/>
          </p:nvSpPr>
          <p:spPr>
            <a:xfrm>
              <a:off x="0" y="-19050"/>
              <a:ext cx="4564473" cy="1238250"/>
            </a:xfrm>
            <a:prstGeom prst="rect">
              <a:avLst/>
            </a:prstGeom>
          </p:spPr>
          <p:txBody>
            <a:bodyPr lIns="0" tIns="0" rIns="0" bIns="0" rtlCol="0" anchor="t">
              <a:spAutoFit/>
            </a:bodyPr>
            <a:lstStyle/>
            <a:p>
              <a:pPr algn="l">
                <a:lnSpc>
                  <a:spcPts val="7200"/>
                </a:lnSpc>
              </a:pPr>
              <a:r>
                <a:rPr lang="en-US" sz="6000" spc="300">
                  <a:solidFill>
                    <a:srgbClr val="FFFFFF"/>
                  </a:solidFill>
                  <a:latin typeface="Roboto Condensed Bold"/>
                </a:rPr>
                <a:t>PROBLEM</a:t>
              </a:r>
            </a:p>
          </p:txBody>
        </p:sp>
      </p:grpSp>
      <p:sp>
        <p:nvSpPr>
          <p:cNvPr id="6" name="TextBox 6"/>
          <p:cNvSpPr txBox="1"/>
          <p:nvPr/>
        </p:nvSpPr>
        <p:spPr>
          <a:xfrm>
            <a:off x="6556933" y="1229363"/>
            <a:ext cx="8106973" cy="7720062"/>
          </a:xfrm>
          <a:prstGeom prst="rect">
            <a:avLst/>
          </a:prstGeom>
        </p:spPr>
        <p:txBody>
          <a:bodyPr wrap="square" lIns="0" tIns="0" rIns="0" bIns="0" rtlCol="0" anchor="t">
            <a:spAutoFit/>
          </a:bodyPr>
          <a:lstStyle/>
          <a:p>
            <a:pPr marL="342900" indent="-342900" algn="ctr">
              <a:lnSpc>
                <a:spcPts val="4344"/>
              </a:lnSpc>
              <a:buFont typeface="Wingdings" panose="05000000000000000000" pitchFamily="2" charset="2"/>
              <a:buChar char="Ø"/>
            </a:pPr>
            <a:r>
              <a:rPr lang="en-US" sz="2400" spc="120" dirty="0">
                <a:latin typeface="Roboto"/>
                <a:ea typeface="Roboto"/>
              </a:rPr>
              <a:t>Child trafficking is the exploitation of children primarily for forced labor and sexual exploitation</a:t>
            </a:r>
            <a:r>
              <a:rPr lang="en-US" sz="2400" spc="120" dirty="0">
                <a:latin typeface="Roboto Bold"/>
              </a:rPr>
              <a:t>.</a:t>
            </a:r>
            <a:endParaRPr lang="en-US" sz="2400" spc="120" dirty="0">
              <a:latin typeface="Roboto Bold"/>
              <a:ea typeface="Roboto Bold"/>
            </a:endParaRPr>
          </a:p>
          <a:p>
            <a:pPr marL="342900" indent="-342900" algn="ctr">
              <a:lnSpc>
                <a:spcPts val="4344"/>
              </a:lnSpc>
              <a:buFont typeface="Wingdings" panose="05000000000000000000" pitchFamily="2" charset="2"/>
              <a:buChar char="Ø"/>
            </a:pPr>
            <a:r>
              <a:rPr lang="en-US" sz="2400" spc="120" dirty="0">
                <a:latin typeface="Roboto"/>
                <a:ea typeface="Roboto"/>
              </a:rPr>
              <a:t>Child trafficking thrives in times of conflict and crisis, and due to the global pandemic since 2020 child trafficking has been on the rise.</a:t>
            </a:r>
          </a:p>
          <a:p>
            <a:pPr marL="342900" indent="-342900" algn="ctr">
              <a:lnSpc>
                <a:spcPts val="4344"/>
              </a:lnSpc>
              <a:buFont typeface="Wingdings" panose="05000000000000000000" pitchFamily="2" charset="2"/>
              <a:buChar char="Ø"/>
            </a:pPr>
            <a:r>
              <a:rPr lang="en-US" sz="2400" spc="120" dirty="0">
                <a:latin typeface="Roboto"/>
                <a:ea typeface="Roboto"/>
              </a:rPr>
              <a:t>75% of human trafficking victims in west Africa is children and 80% of those victims are trafficked for forced labor in hazardous forms of work</a:t>
            </a:r>
          </a:p>
          <a:p>
            <a:pPr marL="342900" indent="-342900" algn="ctr">
              <a:lnSpc>
                <a:spcPts val="4344"/>
              </a:lnSpc>
              <a:buFont typeface="Wingdings" panose="05000000000000000000" pitchFamily="2" charset="2"/>
              <a:buChar char="Ø"/>
            </a:pPr>
            <a:r>
              <a:rPr lang="en-US" sz="2400" spc="120" dirty="0">
                <a:latin typeface="Roboto"/>
                <a:ea typeface="Roboto"/>
              </a:rPr>
              <a:t>As a result of child trafficking the number of school drop outs , children lives risked and children robbed off their childhood is on the high</a:t>
            </a:r>
          </a:p>
          <a:p>
            <a:pPr marL="342900" indent="-342900" algn="ctr">
              <a:lnSpc>
                <a:spcPts val="4344"/>
              </a:lnSpc>
              <a:buFont typeface="Wingdings" panose="05000000000000000000" pitchFamily="2" charset="2"/>
              <a:buChar char="Ø"/>
            </a:pPr>
            <a:r>
              <a:rPr lang="en-US" sz="2400" spc="120" dirty="0">
                <a:latin typeface="Roboto" panose="020B0604020202020204" charset="0"/>
                <a:ea typeface="Roboto" panose="020B0604020202020204" charset="0"/>
              </a:rPr>
              <a:t>Due to lack of enough knowledge sometimes children are being sold by family members who are moved by false promises of a “better” life.</a:t>
            </a:r>
          </a:p>
        </p:txBody>
      </p:sp>
      <p:sp>
        <p:nvSpPr>
          <p:cNvPr id="7" name="TextBox 7"/>
          <p:cNvSpPr txBox="1"/>
          <p:nvPr/>
        </p:nvSpPr>
        <p:spPr>
          <a:xfrm>
            <a:off x="10114655" y="4598875"/>
            <a:ext cx="3450909" cy="490519"/>
          </a:xfrm>
          <a:prstGeom prst="rect">
            <a:avLst/>
          </a:prstGeom>
        </p:spPr>
        <p:txBody>
          <a:bodyPr lIns="0" tIns="0" rIns="0" bIns="0" rtlCol="0" anchor="t">
            <a:spAutoFit/>
          </a:bodyPr>
          <a:lstStyle/>
          <a:p>
            <a:pPr algn="ctr">
              <a:lnSpc>
                <a:spcPts val="4344"/>
              </a:lnSpc>
            </a:pPr>
            <a:endParaRPr lang="en-US" sz="2400" spc="120" dirty="0">
              <a:solidFill>
                <a:srgbClr val="511A1F"/>
              </a:solidFill>
              <a:latin typeface="Roboto Bold"/>
            </a:endParaRPr>
          </a:p>
        </p:txBody>
      </p:sp>
      <p:sp>
        <p:nvSpPr>
          <p:cNvPr id="8" name="TextBox 8"/>
          <p:cNvSpPr txBox="1"/>
          <p:nvPr/>
        </p:nvSpPr>
        <p:spPr>
          <a:xfrm>
            <a:off x="14141963" y="4598875"/>
            <a:ext cx="3420917" cy="490519"/>
          </a:xfrm>
          <a:prstGeom prst="rect">
            <a:avLst/>
          </a:prstGeom>
        </p:spPr>
        <p:txBody>
          <a:bodyPr lIns="0" tIns="0" rIns="0" bIns="0" rtlCol="0" anchor="t">
            <a:spAutoFit/>
          </a:bodyPr>
          <a:lstStyle/>
          <a:p>
            <a:pPr algn="ctr">
              <a:lnSpc>
                <a:spcPts val="4344"/>
              </a:lnSpc>
            </a:pPr>
            <a:endParaRPr lang="en-US" sz="2400" spc="120" dirty="0">
              <a:solidFill>
                <a:srgbClr val="511A1F"/>
              </a:solidFill>
              <a:latin typeface="Roboto Bold"/>
            </a:endParaRPr>
          </a:p>
        </p:txBody>
      </p:sp>
      <p:sp>
        <p:nvSpPr>
          <p:cNvPr id="9" name="TextBox 9"/>
          <p:cNvSpPr txBox="1"/>
          <p:nvPr/>
        </p:nvSpPr>
        <p:spPr>
          <a:xfrm>
            <a:off x="7625642" y="9632950"/>
            <a:ext cx="9633658" cy="333425"/>
          </a:xfrm>
          <a:prstGeom prst="rect">
            <a:avLst/>
          </a:prstGeom>
        </p:spPr>
        <p:txBody>
          <a:bodyPr lIns="0" tIns="0" rIns="0" bIns="0" rtlCol="0" anchor="t">
            <a:spAutoFit/>
          </a:bodyPr>
          <a:lstStyle/>
          <a:p>
            <a:pPr algn="r">
              <a:lnSpc>
                <a:spcPts val="2799"/>
              </a:lnSpc>
            </a:pPr>
            <a:r>
              <a:rPr lang="en-US" sz="1999" spc="159" dirty="0">
                <a:latin typeface="Roboto"/>
              </a:rPr>
              <a:t>Group 3 (Power Sisters) | Women </a:t>
            </a:r>
            <a:r>
              <a:rPr lang="en-US" sz="1999" spc="159" dirty="0" err="1">
                <a:latin typeface="Roboto"/>
              </a:rPr>
              <a:t>Techsters</a:t>
            </a:r>
            <a:r>
              <a:rPr lang="en-US" sz="1999" spc="159" dirty="0">
                <a:latin typeface="Roboto"/>
              </a:rPr>
              <a:t> 2022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7525284" y="1014412"/>
            <a:ext cx="9734016" cy="9476724"/>
            <a:chOff x="-32215" y="-19050"/>
            <a:chExt cx="12978688" cy="12635631"/>
          </a:xfrm>
        </p:grpSpPr>
        <p:sp>
          <p:nvSpPr>
            <p:cNvPr id="6" name="TextBox 6"/>
            <p:cNvSpPr txBox="1"/>
            <p:nvPr/>
          </p:nvSpPr>
          <p:spPr>
            <a:xfrm>
              <a:off x="0" y="-19050"/>
              <a:ext cx="12946473" cy="1238250"/>
            </a:xfrm>
            <a:prstGeom prst="rect">
              <a:avLst/>
            </a:prstGeom>
          </p:spPr>
          <p:txBody>
            <a:bodyPr lIns="0" tIns="0" rIns="0" bIns="0" rtlCol="0" anchor="t">
              <a:spAutoFit/>
            </a:bodyPr>
            <a:lstStyle/>
            <a:p>
              <a:pPr algn="l">
                <a:lnSpc>
                  <a:spcPts val="7200"/>
                </a:lnSpc>
              </a:pPr>
              <a:r>
                <a:rPr lang="en-US" sz="6000" spc="300" dirty="0">
                  <a:latin typeface="Roboto Condensed Bold"/>
                </a:rPr>
                <a:t>THE BIG DREAM</a:t>
              </a:r>
            </a:p>
          </p:txBody>
        </p:sp>
        <p:sp>
          <p:nvSpPr>
            <p:cNvPr id="7" name="TextBox 7"/>
            <p:cNvSpPr txBox="1"/>
            <p:nvPr/>
          </p:nvSpPr>
          <p:spPr>
            <a:xfrm>
              <a:off x="0" y="1616075"/>
              <a:ext cx="11981277" cy="695325"/>
            </a:xfrm>
            <a:prstGeom prst="rect">
              <a:avLst/>
            </a:prstGeom>
          </p:spPr>
          <p:txBody>
            <a:bodyPr lIns="0" tIns="0" rIns="0" bIns="0" rtlCol="0" anchor="t">
              <a:spAutoFit/>
            </a:bodyPr>
            <a:lstStyle/>
            <a:p>
              <a:pPr algn="l">
                <a:lnSpc>
                  <a:spcPts val="4079"/>
                </a:lnSpc>
              </a:pPr>
              <a:r>
                <a:rPr lang="en-US" sz="3399" spc="339" dirty="0">
                  <a:latin typeface="Roboto Condensed Bold"/>
                </a:rPr>
                <a:t>OUR PLAN</a:t>
              </a:r>
            </a:p>
          </p:txBody>
        </p:sp>
        <p:sp>
          <p:nvSpPr>
            <p:cNvPr id="8" name="TextBox 8"/>
            <p:cNvSpPr txBox="1"/>
            <p:nvPr/>
          </p:nvSpPr>
          <p:spPr>
            <a:xfrm>
              <a:off x="-32215" y="3041311"/>
              <a:ext cx="11981277" cy="9575270"/>
            </a:xfrm>
            <a:prstGeom prst="rect">
              <a:avLst/>
            </a:prstGeom>
          </p:spPr>
          <p:txBody>
            <a:bodyPr lIns="0" tIns="0" rIns="0" bIns="0" rtlCol="0" anchor="t">
              <a:spAutoFit/>
            </a:bodyPr>
            <a:lstStyle/>
            <a:p>
              <a:pPr marL="604519" lvl="1" indent="-302260" algn="l">
                <a:lnSpc>
                  <a:spcPts val="5599"/>
                </a:lnSpc>
                <a:buFont typeface="Arial"/>
                <a:buChar char="•"/>
              </a:pPr>
              <a:r>
                <a:rPr lang="en-US" sz="2799" spc="167" dirty="0">
                  <a:latin typeface="Roboto"/>
                </a:rPr>
                <a:t>Creating awareness by educating children, relatives and the society about child trafficking and the dangers exposed to children who are trafficked   </a:t>
              </a:r>
            </a:p>
            <a:p>
              <a:pPr marL="604519" lvl="1" indent="-302260" algn="l">
                <a:lnSpc>
                  <a:spcPts val="5599"/>
                </a:lnSpc>
                <a:buFont typeface="Arial"/>
                <a:buChar char="•"/>
              </a:pPr>
              <a:r>
                <a:rPr lang="en-US" sz="2799" spc="167" dirty="0">
                  <a:latin typeface="Roboto"/>
                </a:rPr>
                <a:t>Create a donation platform where we can raise funds to help victims of child trafficking</a:t>
              </a:r>
            </a:p>
            <a:p>
              <a:pPr marL="604519" lvl="1" indent="-302260" algn="l">
                <a:lnSpc>
                  <a:spcPts val="5599"/>
                </a:lnSpc>
                <a:buFont typeface="Arial"/>
                <a:buChar char="•"/>
              </a:pPr>
              <a:r>
                <a:rPr lang="en-US" sz="2799" spc="167" dirty="0">
                  <a:latin typeface="Roboto"/>
                </a:rPr>
                <a:t>Having hotline numbers where we connect victims with counsellors therapists, and anti-trafficking agencies to talk about abuse or report cases</a:t>
              </a:r>
            </a:p>
          </p:txBody>
        </p:sp>
        <p:sp>
          <p:nvSpPr>
            <p:cNvPr id="9" name="AutoShape 9"/>
            <p:cNvSpPr/>
            <p:nvPr/>
          </p:nvSpPr>
          <p:spPr>
            <a:xfrm>
              <a:off x="0" y="3074764"/>
              <a:ext cx="12817420" cy="84667"/>
            </a:xfrm>
            <a:prstGeom prst="rect">
              <a:avLst/>
            </a:prstGeom>
            <a:solidFill>
              <a:schemeClr val="tx1"/>
            </a:solidFill>
          </p:spPr>
        </p:sp>
      </p:grpSp>
      <p:sp>
        <p:nvSpPr>
          <p:cNvPr id="10" name="TextBox 10"/>
          <p:cNvSpPr txBox="1"/>
          <p:nvPr/>
        </p:nvSpPr>
        <p:spPr>
          <a:xfrm>
            <a:off x="8153400" y="10553784"/>
            <a:ext cx="9633658" cy="359073"/>
          </a:xfrm>
          <a:prstGeom prst="rect">
            <a:avLst/>
          </a:prstGeom>
        </p:spPr>
        <p:txBody>
          <a:bodyPr lIns="0" tIns="0" rIns="0" bIns="0" rtlCol="0" anchor="t">
            <a:spAutoFit/>
          </a:bodyPr>
          <a:lstStyle/>
          <a:p>
            <a:pPr algn="r">
              <a:lnSpc>
                <a:spcPts val="2799"/>
              </a:lnSpc>
            </a:pPr>
            <a:r>
              <a:rPr lang="en-US" sz="1999" spc="159" dirty="0">
                <a:latin typeface="Roboto"/>
              </a:rPr>
              <a:t>Group 3 (Power Sisters) | Women </a:t>
            </a:r>
            <a:r>
              <a:rPr lang="en-US" sz="1999" spc="159" dirty="0" err="1">
                <a:latin typeface="Roboto"/>
              </a:rPr>
              <a:t>Techsters</a:t>
            </a:r>
            <a:r>
              <a:rPr lang="en-US" sz="1999" spc="159" dirty="0">
                <a:latin typeface="Roboto"/>
              </a:rPr>
              <a:t> 2022</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8" y="5245510"/>
            <a:ext cx="7161279" cy="4949313"/>
          </a:xfrm>
          <a:prstGeom prst="rect">
            <a:avLst/>
          </a:prstGeom>
        </p:spPr>
      </p:pic>
      <p:pic>
        <p:nvPicPr>
          <p:cNvPr id="3" name="Picture 3">
            <a:extLst>
              <a:ext uri="{FF2B5EF4-FFF2-40B4-BE49-F238E27FC236}">
                <a16:creationId xmlns:a16="http://schemas.microsoft.com/office/drawing/2014/main" id="{9E34DC3D-54B6-3BD7-0F68-ECE44B5B6AB1}"/>
              </a:ext>
            </a:extLst>
          </p:cNvPr>
          <p:cNvPicPr>
            <a:picLocks noChangeAspect="1"/>
          </p:cNvPicPr>
          <p:nvPr/>
        </p:nvPicPr>
        <p:blipFill>
          <a:blip r:embed="rId3"/>
          <a:stretch>
            <a:fillRect/>
          </a:stretch>
        </p:blipFill>
        <p:spPr>
          <a:xfrm>
            <a:off x="-7373" y="7375"/>
            <a:ext cx="7167715" cy="533154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33449"/>
            <a:ext cx="18288000" cy="3898522"/>
          </a:xfrm>
          <a:prstGeom prst="rect">
            <a:avLst/>
          </a:prstGeom>
          <a:solidFill>
            <a:schemeClr val="tx1"/>
          </a:solidFill>
        </p:spPr>
      </p:sp>
      <p:grpSp>
        <p:nvGrpSpPr>
          <p:cNvPr id="3" name="Group 3"/>
          <p:cNvGrpSpPr/>
          <p:nvPr/>
        </p:nvGrpSpPr>
        <p:grpSpPr>
          <a:xfrm>
            <a:off x="1422646" y="3270446"/>
            <a:ext cx="3232858" cy="6945170"/>
            <a:chOff x="-78145" y="0"/>
            <a:chExt cx="4310477" cy="9260228"/>
          </a:xfrm>
        </p:grpSpPr>
        <p:sp>
          <p:nvSpPr>
            <p:cNvPr id="4" name="TextBox 4"/>
            <p:cNvSpPr txBox="1"/>
            <p:nvPr/>
          </p:nvSpPr>
          <p:spPr>
            <a:xfrm>
              <a:off x="-78145" y="3326980"/>
              <a:ext cx="4310477" cy="5933248"/>
            </a:xfrm>
            <a:prstGeom prst="rect">
              <a:avLst/>
            </a:prstGeom>
          </p:spPr>
          <p:txBody>
            <a:bodyPr lIns="0" tIns="0" rIns="0" bIns="0" rtlCol="0" anchor="t">
              <a:spAutoFit/>
            </a:bodyPr>
            <a:lstStyle/>
            <a:p>
              <a:pPr algn="ctr">
                <a:lnSpc>
                  <a:spcPts val="4368"/>
                </a:lnSpc>
              </a:pPr>
              <a:r>
                <a:rPr lang="en-US" sz="2400" spc="156" dirty="0">
                  <a:latin typeface="Roboto"/>
                </a:rPr>
                <a:t>Educate more people about child trafficking and how to fight it until we see a significant increase in conviction of child trafficking cases</a:t>
              </a:r>
            </a:p>
          </p:txBody>
        </p:sp>
        <p:grpSp>
          <p:nvGrpSpPr>
            <p:cNvPr id="5" name="Group 5"/>
            <p:cNvGrpSpPr>
              <a:grpSpLocks noChangeAspect="1"/>
            </p:cNvGrpSpPr>
            <p:nvPr/>
          </p:nvGrpSpPr>
          <p:grpSpPr>
            <a:xfrm>
              <a:off x="606680" y="0"/>
              <a:ext cx="3097117" cy="3097117"/>
              <a:chOff x="-2540" y="-2540"/>
              <a:chExt cx="6355080" cy="6355080"/>
            </a:xfrm>
          </p:grpSpPr>
          <p:sp>
            <p:nvSpPr>
              <p:cNvPr id="6" name="Freeform 6"/>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tx1"/>
              </a:solidFill>
            </p:spPr>
          </p:sp>
        </p:grpSp>
      </p:grpSp>
      <p:grpSp>
        <p:nvGrpSpPr>
          <p:cNvPr id="7" name="Group 7"/>
          <p:cNvGrpSpPr/>
          <p:nvPr/>
        </p:nvGrpSpPr>
        <p:grpSpPr>
          <a:xfrm>
            <a:off x="9407788" y="3285427"/>
            <a:ext cx="3232858" cy="3338286"/>
            <a:chOff x="0" y="0"/>
            <a:chExt cx="4310477" cy="4451048"/>
          </a:xfrm>
        </p:grpSpPr>
        <p:grpSp>
          <p:nvGrpSpPr>
            <p:cNvPr id="8" name="Group 8"/>
            <p:cNvGrpSpPr>
              <a:grpSpLocks noChangeAspect="1"/>
            </p:cNvGrpSpPr>
            <p:nvPr/>
          </p:nvGrpSpPr>
          <p:grpSpPr>
            <a:xfrm>
              <a:off x="606680" y="0"/>
              <a:ext cx="3097117" cy="3097117"/>
              <a:chOff x="-2540" y="-2540"/>
              <a:chExt cx="6355080" cy="6355080"/>
            </a:xfrm>
          </p:grpSpPr>
          <p:sp>
            <p:nvSpPr>
              <p:cNvPr id="9" name="Freeform 9"/>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tx1"/>
              </a:solidFill>
            </p:spPr>
          </p:sp>
        </p:grpSp>
        <p:sp>
          <p:nvSpPr>
            <p:cNvPr id="10" name="TextBox 10"/>
            <p:cNvSpPr txBox="1"/>
            <p:nvPr/>
          </p:nvSpPr>
          <p:spPr>
            <a:xfrm>
              <a:off x="0" y="3775649"/>
              <a:ext cx="4310477" cy="675399"/>
            </a:xfrm>
            <a:prstGeom prst="rect">
              <a:avLst/>
            </a:prstGeom>
          </p:spPr>
          <p:txBody>
            <a:bodyPr lIns="0" tIns="0" rIns="0" bIns="0" rtlCol="0" anchor="t">
              <a:spAutoFit/>
            </a:bodyPr>
            <a:lstStyle/>
            <a:p>
              <a:pPr algn="ctr">
                <a:lnSpc>
                  <a:spcPts val="4368"/>
                </a:lnSpc>
              </a:pPr>
              <a:endParaRPr lang="en-US" sz="2600" spc="156" dirty="0">
                <a:solidFill>
                  <a:srgbClr val="511A1F"/>
                </a:solidFill>
                <a:latin typeface="Roboto"/>
              </a:endParaRPr>
            </a:p>
          </p:txBody>
        </p:sp>
      </p:grpSp>
      <p:grpSp>
        <p:nvGrpSpPr>
          <p:cNvPr id="11" name="Group 11"/>
          <p:cNvGrpSpPr/>
          <p:nvPr/>
        </p:nvGrpSpPr>
        <p:grpSpPr>
          <a:xfrm>
            <a:off x="5432722" y="3276261"/>
            <a:ext cx="3232858" cy="6398989"/>
            <a:chOff x="0" y="0"/>
            <a:chExt cx="4310477" cy="8531986"/>
          </a:xfrm>
        </p:grpSpPr>
        <p:grpSp>
          <p:nvGrpSpPr>
            <p:cNvPr id="12" name="Group 12"/>
            <p:cNvGrpSpPr>
              <a:grpSpLocks noChangeAspect="1"/>
            </p:cNvGrpSpPr>
            <p:nvPr/>
          </p:nvGrpSpPr>
          <p:grpSpPr>
            <a:xfrm>
              <a:off x="606680" y="0"/>
              <a:ext cx="3097117" cy="3097117"/>
              <a:chOff x="-2540" y="-2540"/>
              <a:chExt cx="6355080" cy="6355080"/>
            </a:xfrm>
          </p:grpSpPr>
          <p:sp>
            <p:nvSpPr>
              <p:cNvPr id="13" name="Freeform 13"/>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tx1"/>
              </a:solidFill>
            </p:spPr>
          </p:sp>
        </p:grpSp>
        <p:sp>
          <p:nvSpPr>
            <p:cNvPr id="14" name="TextBox 14"/>
            <p:cNvSpPr txBox="1"/>
            <p:nvPr/>
          </p:nvSpPr>
          <p:spPr>
            <a:xfrm>
              <a:off x="0" y="3265587"/>
              <a:ext cx="4310477" cy="5266399"/>
            </a:xfrm>
            <a:prstGeom prst="rect">
              <a:avLst/>
            </a:prstGeom>
          </p:spPr>
          <p:txBody>
            <a:bodyPr lIns="0" tIns="0" rIns="0" bIns="0" rtlCol="0" anchor="t">
              <a:spAutoFit/>
            </a:bodyPr>
            <a:lstStyle/>
            <a:p>
              <a:pPr algn="ctr">
                <a:lnSpc>
                  <a:spcPts val="4368"/>
                </a:lnSpc>
              </a:pPr>
              <a:r>
                <a:rPr lang="en-US" sz="2400" spc="156" dirty="0">
                  <a:latin typeface="Roboto"/>
                </a:rPr>
                <a:t>Donation program that will help educate victims. Provide basic needs, and bring child victims back with their families</a:t>
              </a:r>
            </a:p>
          </p:txBody>
        </p:sp>
      </p:grpSp>
      <p:grpSp>
        <p:nvGrpSpPr>
          <p:cNvPr id="17" name="Group 17"/>
          <p:cNvGrpSpPr/>
          <p:nvPr/>
        </p:nvGrpSpPr>
        <p:grpSpPr>
          <a:xfrm>
            <a:off x="13849350" y="3292108"/>
            <a:ext cx="3232858" cy="3693327"/>
            <a:chOff x="565834" y="0"/>
            <a:chExt cx="4310477" cy="4924436"/>
          </a:xfrm>
        </p:grpSpPr>
        <p:grpSp>
          <p:nvGrpSpPr>
            <p:cNvPr id="18" name="Group 18"/>
            <p:cNvGrpSpPr>
              <a:grpSpLocks noChangeAspect="1"/>
            </p:cNvGrpSpPr>
            <p:nvPr/>
          </p:nvGrpSpPr>
          <p:grpSpPr>
            <a:xfrm>
              <a:off x="606680" y="0"/>
              <a:ext cx="3097117" cy="3097117"/>
              <a:chOff x="-2540" y="-2540"/>
              <a:chExt cx="6355080" cy="6355080"/>
            </a:xfrm>
          </p:grpSpPr>
          <p:sp>
            <p:nvSpPr>
              <p:cNvPr id="19" name="Freeform 19"/>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tx1"/>
              </a:solidFill>
            </p:spPr>
          </p:sp>
        </p:grpSp>
        <p:sp>
          <p:nvSpPr>
            <p:cNvPr id="20" name="TextBox 20"/>
            <p:cNvSpPr txBox="1"/>
            <p:nvPr/>
          </p:nvSpPr>
          <p:spPr>
            <a:xfrm>
              <a:off x="565834" y="3419751"/>
              <a:ext cx="4310477" cy="1504685"/>
            </a:xfrm>
            <a:prstGeom prst="rect">
              <a:avLst/>
            </a:prstGeom>
          </p:spPr>
          <p:txBody>
            <a:bodyPr lIns="0" tIns="0" rIns="0" bIns="0" rtlCol="0" anchor="t">
              <a:spAutoFit/>
            </a:bodyPr>
            <a:lstStyle/>
            <a:p>
              <a:pPr algn="ctr">
                <a:lnSpc>
                  <a:spcPts val="4368"/>
                </a:lnSpc>
              </a:pPr>
              <a:r>
                <a:rPr lang="en-US" sz="2400" spc="156" dirty="0">
                  <a:latin typeface="Roboto"/>
                </a:rPr>
                <a:t>Eradicate child labor and exploitation</a:t>
              </a:r>
            </a:p>
          </p:txBody>
        </p:sp>
      </p:grpSp>
      <p:grpSp>
        <p:nvGrpSpPr>
          <p:cNvPr id="23" name="Group 23"/>
          <p:cNvGrpSpPr/>
          <p:nvPr/>
        </p:nvGrpSpPr>
        <p:grpSpPr>
          <a:xfrm>
            <a:off x="1603022" y="723900"/>
            <a:ext cx="15081955" cy="1747083"/>
            <a:chOff x="0" y="0"/>
            <a:chExt cx="20109273" cy="2329444"/>
          </a:xfrm>
        </p:grpSpPr>
        <p:sp>
          <p:nvSpPr>
            <p:cNvPr id="24" name="TextBox 24"/>
            <p:cNvSpPr txBox="1"/>
            <p:nvPr/>
          </p:nvSpPr>
          <p:spPr>
            <a:xfrm>
              <a:off x="0" y="-19050"/>
              <a:ext cx="20109273" cy="1238250"/>
            </a:xfrm>
            <a:prstGeom prst="rect">
              <a:avLst/>
            </a:prstGeom>
          </p:spPr>
          <p:txBody>
            <a:bodyPr lIns="0" tIns="0" rIns="0" bIns="0" rtlCol="0" anchor="t">
              <a:spAutoFit/>
            </a:bodyPr>
            <a:lstStyle/>
            <a:p>
              <a:pPr algn="ctr">
                <a:lnSpc>
                  <a:spcPts val="7200"/>
                </a:lnSpc>
              </a:pPr>
              <a:r>
                <a:rPr lang="en-US" sz="6000" spc="300">
                  <a:solidFill>
                    <a:srgbClr val="FFFFFF"/>
                  </a:solidFill>
                  <a:latin typeface="Roboto Condensed Bold"/>
                </a:rPr>
                <a:t>OUR SOLUTION MODEL</a:t>
              </a:r>
            </a:p>
          </p:txBody>
        </p:sp>
        <p:sp>
          <p:nvSpPr>
            <p:cNvPr id="25" name="TextBox 25"/>
            <p:cNvSpPr txBox="1"/>
            <p:nvPr/>
          </p:nvSpPr>
          <p:spPr>
            <a:xfrm>
              <a:off x="1625598" y="1634119"/>
              <a:ext cx="16858077" cy="695325"/>
            </a:xfrm>
            <a:prstGeom prst="rect">
              <a:avLst/>
            </a:prstGeom>
          </p:spPr>
          <p:txBody>
            <a:bodyPr lIns="0" tIns="0" rIns="0" bIns="0" rtlCol="0" anchor="t">
              <a:spAutoFit/>
            </a:bodyPr>
            <a:lstStyle/>
            <a:p>
              <a:pPr algn="ctr">
                <a:lnSpc>
                  <a:spcPts val="4079"/>
                </a:lnSpc>
              </a:pPr>
              <a:r>
                <a:rPr lang="en-US" sz="3400" spc="340">
                  <a:solidFill>
                    <a:srgbClr val="F7F9F7"/>
                  </a:solidFill>
                  <a:latin typeface="Roboto Condensed Bold Italics"/>
                </a:rPr>
                <a:t>WHAT WE WANT TO ACHIEVE</a:t>
              </a:r>
            </a:p>
          </p:txBody>
        </p:sp>
      </p:grpSp>
      <p:sp>
        <p:nvSpPr>
          <p:cNvPr id="26" name="TextBox 26"/>
          <p:cNvSpPr txBox="1"/>
          <p:nvPr/>
        </p:nvSpPr>
        <p:spPr>
          <a:xfrm>
            <a:off x="8271556" y="9877286"/>
            <a:ext cx="9633658" cy="359073"/>
          </a:xfrm>
          <a:prstGeom prst="rect">
            <a:avLst/>
          </a:prstGeom>
        </p:spPr>
        <p:txBody>
          <a:bodyPr lIns="0" tIns="0" rIns="0" bIns="0" rtlCol="0" anchor="t">
            <a:spAutoFit/>
          </a:bodyPr>
          <a:lstStyle/>
          <a:p>
            <a:pPr algn="r">
              <a:lnSpc>
                <a:spcPts val="2799"/>
              </a:lnSpc>
            </a:pPr>
            <a:r>
              <a:rPr lang="en-US" sz="1999" spc="159" dirty="0">
                <a:latin typeface="Roboto"/>
              </a:rPr>
              <a:t>Group 3 (Power Sisters) | Women </a:t>
            </a:r>
            <a:r>
              <a:rPr lang="en-US" sz="1999" spc="159" dirty="0" err="1">
                <a:latin typeface="Roboto"/>
              </a:rPr>
              <a:t>Techsters</a:t>
            </a:r>
            <a:r>
              <a:rPr lang="en-US" sz="1999" spc="159" dirty="0">
                <a:latin typeface="Roboto"/>
              </a:rPr>
              <a:t> 2022</a:t>
            </a:r>
          </a:p>
        </p:txBody>
      </p:sp>
      <p:sp>
        <p:nvSpPr>
          <p:cNvPr id="27" name="Rectangle 26"/>
          <p:cNvSpPr/>
          <p:nvPr/>
        </p:nvSpPr>
        <p:spPr>
          <a:xfrm rot="10800000" flipV="1">
            <a:off x="8665580" y="5639092"/>
            <a:ext cx="4851827" cy="3477875"/>
          </a:xfrm>
          <a:prstGeom prst="rect">
            <a:avLst/>
          </a:prstGeom>
        </p:spPr>
        <p:txBody>
          <a:bodyPr wrap="square">
            <a:spAutoFit/>
          </a:bodyPr>
          <a:lstStyle/>
          <a:p>
            <a:pPr algn="ctr">
              <a:lnSpc>
                <a:spcPts val="4368"/>
              </a:lnSpc>
            </a:pPr>
            <a:r>
              <a:rPr lang="en-US" sz="2400" spc="156" dirty="0">
                <a:latin typeface="Roboto" panose="020B0604020202020204" charset="0"/>
                <a:ea typeface="Roboto" panose="020B0604020202020204" charset="0"/>
              </a:rPr>
              <a:t>Provide a channel to connect victims and other people to counsellors, therapists, and agencies for counselling, reporting and for conviction of child trafficking cases  </a:t>
            </a: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182" y="3732663"/>
            <a:ext cx="1455004" cy="1501089"/>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2083" y="3742879"/>
            <a:ext cx="1356851" cy="1356851"/>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0317" y="3754567"/>
            <a:ext cx="1447800" cy="1447800"/>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34643" y="3725391"/>
            <a:ext cx="1413520" cy="14135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567281" y="372499"/>
            <a:ext cx="11153437" cy="1847850"/>
          </a:xfrm>
          <a:prstGeom prst="rect">
            <a:avLst/>
          </a:prstGeom>
        </p:spPr>
        <p:txBody>
          <a:bodyPr lIns="0" tIns="0" rIns="0" bIns="0" rtlCol="0" anchor="t">
            <a:spAutoFit/>
          </a:bodyPr>
          <a:lstStyle/>
          <a:p>
            <a:pPr algn="ctr">
              <a:lnSpc>
                <a:spcPts val="7200"/>
              </a:lnSpc>
            </a:pPr>
            <a:r>
              <a:rPr lang="en-US" sz="6000" spc="300" dirty="0">
                <a:latin typeface="Roboto Condensed Bold"/>
              </a:rPr>
              <a:t>PLATFORM'S LANDING PAGE</a:t>
            </a:r>
          </a:p>
          <a:p>
            <a:pPr algn="ctr">
              <a:lnSpc>
                <a:spcPts val="7200"/>
              </a:lnSpc>
            </a:pPr>
            <a:r>
              <a:rPr lang="en-US" sz="6000" spc="300" dirty="0">
                <a:latin typeface="Roboto Condensed Bold"/>
              </a:rPr>
              <a:t>(A SNIPPET)</a:t>
            </a:r>
          </a:p>
        </p:txBody>
      </p:sp>
      <p:pic>
        <p:nvPicPr>
          <p:cNvPr id="2" name="Picture 3">
            <a:extLst>
              <a:ext uri="{FF2B5EF4-FFF2-40B4-BE49-F238E27FC236}">
                <a16:creationId xmlns:a16="http://schemas.microsoft.com/office/drawing/2014/main" id="{CB5A345C-8367-B7C6-14BE-605A15903A00}"/>
              </a:ext>
            </a:extLst>
          </p:cNvPr>
          <p:cNvPicPr>
            <a:picLocks noChangeAspect="1"/>
          </p:cNvPicPr>
          <p:nvPr/>
        </p:nvPicPr>
        <p:blipFill>
          <a:blip r:embed="rId2"/>
          <a:stretch>
            <a:fillRect/>
          </a:stretch>
        </p:blipFill>
        <p:spPr>
          <a:xfrm>
            <a:off x="3090" y="2356339"/>
            <a:ext cx="18281819" cy="901877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rcRect t="7812" b="781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41707" y="0"/>
            <a:ext cx="18246293" cy="10287000"/>
            <a:chOff x="0" y="0"/>
            <a:chExt cx="3414622" cy="1925115"/>
          </a:xfrm>
        </p:grpSpPr>
        <p:sp>
          <p:nvSpPr>
            <p:cNvPr id="3" name="Freeform 3"/>
            <p:cNvSpPr/>
            <p:nvPr/>
          </p:nvSpPr>
          <p:spPr>
            <a:xfrm>
              <a:off x="0" y="0"/>
              <a:ext cx="3414622" cy="1925115"/>
            </a:xfrm>
            <a:custGeom>
              <a:avLst/>
              <a:gdLst/>
              <a:ahLst/>
              <a:cxnLst/>
              <a:rect l="l" t="t" r="r" b="b"/>
              <a:pathLst>
                <a:path w="3414622" h="1925115">
                  <a:moveTo>
                    <a:pt x="0" y="0"/>
                  </a:moveTo>
                  <a:lnTo>
                    <a:pt x="3414622" y="0"/>
                  </a:lnTo>
                  <a:lnTo>
                    <a:pt x="3414622" y="1925115"/>
                  </a:lnTo>
                  <a:lnTo>
                    <a:pt x="0" y="1925115"/>
                  </a:lnTo>
                  <a:close/>
                </a:path>
              </a:pathLst>
            </a:custGeom>
            <a:solidFill>
              <a:schemeClr val="tx1">
                <a:alpha val="81000"/>
              </a:schemeClr>
            </a:solidFill>
          </p:spPr>
        </p:sp>
      </p:grpSp>
      <p:grpSp>
        <p:nvGrpSpPr>
          <p:cNvPr id="11" name="Group 11"/>
          <p:cNvGrpSpPr/>
          <p:nvPr/>
        </p:nvGrpSpPr>
        <p:grpSpPr>
          <a:xfrm>
            <a:off x="877731" y="2332740"/>
            <a:ext cx="4845942" cy="1196159"/>
            <a:chOff x="0" y="-152400"/>
            <a:chExt cx="6461255" cy="1594878"/>
          </a:xfrm>
        </p:grpSpPr>
        <p:sp>
          <p:nvSpPr>
            <p:cNvPr id="12" name="TextBox 12"/>
            <p:cNvSpPr txBox="1"/>
            <p:nvPr/>
          </p:nvSpPr>
          <p:spPr>
            <a:xfrm>
              <a:off x="0" y="-152400"/>
              <a:ext cx="6461255" cy="816463"/>
            </a:xfrm>
            <a:prstGeom prst="rect">
              <a:avLst/>
            </a:prstGeom>
          </p:spPr>
          <p:txBody>
            <a:bodyPr lIns="0" tIns="0" rIns="0" bIns="0" rtlCol="0" anchor="t">
              <a:spAutoFit/>
            </a:bodyPr>
            <a:lstStyle/>
            <a:p>
              <a:pPr algn="ctr">
                <a:lnSpc>
                  <a:spcPts val="5279"/>
                </a:lnSpc>
              </a:pPr>
              <a:endParaRPr lang="en-US" sz="3199" spc="319" dirty="0">
                <a:solidFill>
                  <a:srgbClr val="046306"/>
                </a:solidFill>
                <a:latin typeface="Roboto"/>
              </a:endParaRPr>
            </a:p>
          </p:txBody>
        </p:sp>
        <p:sp>
          <p:nvSpPr>
            <p:cNvPr id="13" name="TextBox 13"/>
            <p:cNvSpPr txBox="1"/>
            <p:nvPr/>
          </p:nvSpPr>
          <p:spPr>
            <a:xfrm>
              <a:off x="196989" y="728607"/>
              <a:ext cx="6067278" cy="713871"/>
            </a:xfrm>
            <a:prstGeom prst="rect">
              <a:avLst/>
            </a:prstGeom>
          </p:spPr>
          <p:txBody>
            <a:bodyPr lIns="0" tIns="0" rIns="0" bIns="0" rtlCol="0" anchor="t">
              <a:spAutoFit/>
            </a:bodyPr>
            <a:lstStyle/>
            <a:p>
              <a:pPr algn="ctr">
                <a:lnSpc>
                  <a:spcPts val="4705"/>
                </a:lnSpc>
              </a:pPr>
              <a:endParaRPr lang="en-US" sz="2599" spc="129" dirty="0">
                <a:solidFill>
                  <a:srgbClr val="511A1F"/>
                </a:solidFill>
                <a:latin typeface="Roboto Bold"/>
              </a:endParaRPr>
            </a:p>
          </p:txBody>
        </p:sp>
      </p:grpSp>
      <p:grpSp>
        <p:nvGrpSpPr>
          <p:cNvPr id="14" name="Group 14"/>
          <p:cNvGrpSpPr/>
          <p:nvPr/>
        </p:nvGrpSpPr>
        <p:grpSpPr>
          <a:xfrm>
            <a:off x="7065320" y="2294640"/>
            <a:ext cx="4604458" cy="1862908"/>
            <a:chOff x="0" y="-152400"/>
            <a:chExt cx="6139277" cy="2483877"/>
          </a:xfrm>
        </p:grpSpPr>
        <p:sp>
          <p:nvSpPr>
            <p:cNvPr id="15" name="TextBox 15"/>
            <p:cNvSpPr txBox="1"/>
            <p:nvPr/>
          </p:nvSpPr>
          <p:spPr>
            <a:xfrm>
              <a:off x="0" y="-152400"/>
              <a:ext cx="6139277" cy="816463"/>
            </a:xfrm>
            <a:prstGeom prst="rect">
              <a:avLst/>
            </a:prstGeom>
          </p:spPr>
          <p:txBody>
            <a:bodyPr lIns="0" tIns="0" rIns="0" bIns="0" rtlCol="0" anchor="t">
              <a:spAutoFit/>
            </a:bodyPr>
            <a:lstStyle/>
            <a:p>
              <a:pPr algn="ctr">
                <a:lnSpc>
                  <a:spcPts val="5279"/>
                </a:lnSpc>
              </a:pPr>
              <a:endParaRPr lang="en-US" sz="3199" spc="319" dirty="0">
                <a:solidFill>
                  <a:srgbClr val="046306"/>
                </a:solidFill>
                <a:latin typeface="Roboto"/>
              </a:endParaRPr>
            </a:p>
          </p:txBody>
        </p:sp>
        <p:sp>
          <p:nvSpPr>
            <p:cNvPr id="16" name="TextBox 16"/>
            <p:cNvSpPr txBox="1"/>
            <p:nvPr/>
          </p:nvSpPr>
          <p:spPr>
            <a:xfrm>
              <a:off x="187172" y="1617606"/>
              <a:ext cx="5764933" cy="713871"/>
            </a:xfrm>
            <a:prstGeom prst="rect">
              <a:avLst/>
            </a:prstGeom>
          </p:spPr>
          <p:txBody>
            <a:bodyPr lIns="0" tIns="0" rIns="0" bIns="0" rtlCol="0" anchor="t">
              <a:spAutoFit/>
            </a:bodyPr>
            <a:lstStyle/>
            <a:p>
              <a:pPr algn="ctr">
                <a:lnSpc>
                  <a:spcPts val="4705"/>
                </a:lnSpc>
              </a:pPr>
              <a:r>
                <a:rPr lang="en-US" sz="2599" spc="129" dirty="0">
                  <a:solidFill>
                    <a:srgbClr val="511A1F"/>
                  </a:solidFill>
                  <a:latin typeface="Roboto Bold"/>
                </a:rPr>
                <a:t>)</a:t>
              </a:r>
            </a:p>
          </p:txBody>
        </p:sp>
      </p:grpSp>
      <p:grpSp>
        <p:nvGrpSpPr>
          <p:cNvPr id="17" name="Group 17"/>
          <p:cNvGrpSpPr/>
          <p:nvPr/>
        </p:nvGrpSpPr>
        <p:grpSpPr>
          <a:xfrm>
            <a:off x="692531" y="6489694"/>
            <a:ext cx="4808419" cy="1196159"/>
            <a:chOff x="0" y="-152400"/>
            <a:chExt cx="6411225" cy="1594878"/>
          </a:xfrm>
        </p:grpSpPr>
        <p:sp>
          <p:nvSpPr>
            <p:cNvPr id="18" name="TextBox 18"/>
            <p:cNvSpPr txBox="1"/>
            <p:nvPr/>
          </p:nvSpPr>
          <p:spPr>
            <a:xfrm>
              <a:off x="0" y="-152400"/>
              <a:ext cx="6411225" cy="816463"/>
            </a:xfrm>
            <a:prstGeom prst="rect">
              <a:avLst/>
            </a:prstGeom>
          </p:spPr>
          <p:txBody>
            <a:bodyPr lIns="0" tIns="0" rIns="0" bIns="0" rtlCol="0" anchor="t">
              <a:spAutoFit/>
            </a:bodyPr>
            <a:lstStyle/>
            <a:p>
              <a:pPr algn="ctr">
                <a:lnSpc>
                  <a:spcPts val="5279"/>
                </a:lnSpc>
              </a:pPr>
              <a:endParaRPr lang="en-US" sz="3199" spc="319" dirty="0">
                <a:solidFill>
                  <a:srgbClr val="046306"/>
                </a:solidFill>
                <a:latin typeface="Roboto"/>
              </a:endParaRPr>
            </a:p>
          </p:txBody>
        </p:sp>
        <p:sp>
          <p:nvSpPr>
            <p:cNvPr id="19" name="TextBox 19"/>
            <p:cNvSpPr txBox="1"/>
            <p:nvPr/>
          </p:nvSpPr>
          <p:spPr>
            <a:xfrm>
              <a:off x="195463" y="728607"/>
              <a:ext cx="6020298" cy="713871"/>
            </a:xfrm>
            <a:prstGeom prst="rect">
              <a:avLst/>
            </a:prstGeom>
          </p:spPr>
          <p:txBody>
            <a:bodyPr lIns="0" tIns="0" rIns="0" bIns="0" rtlCol="0" anchor="t">
              <a:spAutoFit/>
            </a:bodyPr>
            <a:lstStyle/>
            <a:p>
              <a:pPr algn="ctr">
                <a:lnSpc>
                  <a:spcPts val="4705"/>
                </a:lnSpc>
              </a:pPr>
              <a:r>
                <a:rPr lang="en-US" sz="2599" spc="129" dirty="0">
                  <a:solidFill>
                    <a:srgbClr val="511A1F"/>
                  </a:solidFill>
                  <a:latin typeface="Roboto Bold"/>
                </a:rPr>
                <a:t>)</a:t>
              </a:r>
            </a:p>
          </p:txBody>
        </p:sp>
      </p:grpSp>
      <p:grpSp>
        <p:nvGrpSpPr>
          <p:cNvPr id="20" name="Group 20"/>
          <p:cNvGrpSpPr/>
          <p:nvPr/>
        </p:nvGrpSpPr>
        <p:grpSpPr>
          <a:xfrm>
            <a:off x="6861359" y="6489694"/>
            <a:ext cx="4604458" cy="1196159"/>
            <a:chOff x="0" y="-152400"/>
            <a:chExt cx="6139277" cy="1594878"/>
          </a:xfrm>
        </p:grpSpPr>
        <p:sp>
          <p:nvSpPr>
            <p:cNvPr id="21" name="TextBox 21"/>
            <p:cNvSpPr txBox="1"/>
            <p:nvPr/>
          </p:nvSpPr>
          <p:spPr>
            <a:xfrm>
              <a:off x="0" y="-152400"/>
              <a:ext cx="6139277" cy="816463"/>
            </a:xfrm>
            <a:prstGeom prst="rect">
              <a:avLst/>
            </a:prstGeom>
          </p:spPr>
          <p:txBody>
            <a:bodyPr lIns="0" tIns="0" rIns="0" bIns="0" rtlCol="0" anchor="t">
              <a:spAutoFit/>
            </a:bodyPr>
            <a:lstStyle/>
            <a:p>
              <a:pPr algn="ctr">
                <a:lnSpc>
                  <a:spcPts val="5279"/>
                </a:lnSpc>
              </a:pPr>
              <a:endParaRPr lang="en-US" sz="3199" spc="319" dirty="0">
                <a:solidFill>
                  <a:srgbClr val="046306"/>
                </a:solidFill>
                <a:latin typeface="Roboto"/>
              </a:endParaRPr>
            </a:p>
          </p:txBody>
        </p:sp>
        <p:sp>
          <p:nvSpPr>
            <p:cNvPr id="22" name="TextBox 22"/>
            <p:cNvSpPr txBox="1"/>
            <p:nvPr/>
          </p:nvSpPr>
          <p:spPr>
            <a:xfrm>
              <a:off x="187172" y="728607"/>
              <a:ext cx="5764933" cy="713871"/>
            </a:xfrm>
            <a:prstGeom prst="rect">
              <a:avLst/>
            </a:prstGeom>
          </p:spPr>
          <p:txBody>
            <a:bodyPr lIns="0" tIns="0" rIns="0" bIns="0" rtlCol="0" anchor="t">
              <a:spAutoFit/>
            </a:bodyPr>
            <a:lstStyle/>
            <a:p>
              <a:pPr algn="ctr">
                <a:lnSpc>
                  <a:spcPts val="4705"/>
                </a:lnSpc>
              </a:pPr>
              <a:r>
                <a:rPr lang="en-US" sz="2599" spc="129" dirty="0">
                  <a:solidFill>
                    <a:srgbClr val="511A1F"/>
                  </a:solidFill>
                  <a:latin typeface="Roboto Bold"/>
                </a:rPr>
                <a:t>)</a:t>
              </a:r>
            </a:p>
          </p:txBody>
        </p:sp>
      </p:grpSp>
      <p:sp>
        <p:nvSpPr>
          <p:cNvPr id="23" name="TextBox 23"/>
          <p:cNvSpPr txBox="1"/>
          <p:nvPr/>
        </p:nvSpPr>
        <p:spPr>
          <a:xfrm>
            <a:off x="553028" y="9692934"/>
            <a:ext cx="9633658" cy="359073"/>
          </a:xfrm>
          <a:prstGeom prst="rect">
            <a:avLst/>
          </a:prstGeom>
        </p:spPr>
        <p:txBody>
          <a:bodyPr lIns="0" tIns="0" rIns="0" bIns="0" rtlCol="0" anchor="t">
            <a:spAutoFit/>
          </a:bodyPr>
          <a:lstStyle/>
          <a:p>
            <a:pPr>
              <a:lnSpc>
                <a:spcPts val="2799"/>
              </a:lnSpc>
            </a:pPr>
            <a:r>
              <a:rPr lang="en-US" sz="1999" spc="159" dirty="0">
                <a:solidFill>
                  <a:srgbClr val="F7F9F7"/>
                </a:solidFill>
                <a:latin typeface="Roboto"/>
              </a:rPr>
              <a:t>Group 3 (Power Sisters) | Women </a:t>
            </a:r>
            <a:r>
              <a:rPr lang="en-US" sz="1999" spc="159" dirty="0" err="1">
                <a:solidFill>
                  <a:srgbClr val="F7F9F7"/>
                </a:solidFill>
                <a:latin typeface="Roboto"/>
              </a:rPr>
              <a:t>Techsters</a:t>
            </a:r>
            <a:r>
              <a:rPr lang="en-US" sz="1999" spc="159" dirty="0">
                <a:solidFill>
                  <a:srgbClr val="F7F9F7"/>
                </a:solidFill>
                <a:latin typeface="Roboto"/>
              </a:rPr>
              <a:t> 2022</a:t>
            </a:r>
          </a:p>
        </p:txBody>
      </p:sp>
      <p:grpSp>
        <p:nvGrpSpPr>
          <p:cNvPr id="24" name="Group 24"/>
          <p:cNvGrpSpPr/>
          <p:nvPr/>
        </p:nvGrpSpPr>
        <p:grpSpPr>
          <a:xfrm>
            <a:off x="12748950" y="6194419"/>
            <a:ext cx="4884619" cy="1196159"/>
            <a:chOff x="0" y="-152400"/>
            <a:chExt cx="6512825" cy="1594878"/>
          </a:xfrm>
        </p:grpSpPr>
        <p:sp>
          <p:nvSpPr>
            <p:cNvPr id="25" name="TextBox 25"/>
            <p:cNvSpPr txBox="1"/>
            <p:nvPr/>
          </p:nvSpPr>
          <p:spPr>
            <a:xfrm>
              <a:off x="0" y="-152400"/>
              <a:ext cx="6512825" cy="816463"/>
            </a:xfrm>
            <a:prstGeom prst="rect">
              <a:avLst/>
            </a:prstGeom>
          </p:spPr>
          <p:txBody>
            <a:bodyPr lIns="0" tIns="0" rIns="0" bIns="0" rtlCol="0" anchor="t">
              <a:spAutoFit/>
            </a:bodyPr>
            <a:lstStyle/>
            <a:p>
              <a:pPr algn="ctr">
                <a:lnSpc>
                  <a:spcPts val="5279"/>
                </a:lnSpc>
              </a:pPr>
              <a:endParaRPr lang="en-US" sz="3199" spc="319" dirty="0">
                <a:solidFill>
                  <a:srgbClr val="046306"/>
                </a:solidFill>
                <a:latin typeface="Roboto"/>
              </a:endParaRPr>
            </a:p>
          </p:txBody>
        </p:sp>
        <p:sp>
          <p:nvSpPr>
            <p:cNvPr id="26" name="TextBox 26"/>
            <p:cNvSpPr txBox="1"/>
            <p:nvPr/>
          </p:nvSpPr>
          <p:spPr>
            <a:xfrm>
              <a:off x="198561" y="728607"/>
              <a:ext cx="6115704" cy="713871"/>
            </a:xfrm>
            <a:prstGeom prst="rect">
              <a:avLst/>
            </a:prstGeom>
          </p:spPr>
          <p:txBody>
            <a:bodyPr lIns="0" tIns="0" rIns="0" bIns="0" rtlCol="0" anchor="t">
              <a:spAutoFit/>
            </a:bodyPr>
            <a:lstStyle/>
            <a:p>
              <a:pPr algn="ctr">
                <a:lnSpc>
                  <a:spcPts val="4705"/>
                </a:lnSpc>
              </a:pPr>
              <a:r>
                <a:rPr lang="en-US" sz="2599" spc="129" dirty="0">
                  <a:solidFill>
                    <a:srgbClr val="511A1F"/>
                  </a:solidFill>
                  <a:latin typeface="Roboto Bold"/>
                </a:rPr>
                <a:t>)</a:t>
              </a:r>
            </a:p>
          </p:txBody>
        </p:sp>
      </p:grpSp>
      <p:sp>
        <p:nvSpPr>
          <p:cNvPr id="28" name="AutoShape 4"/>
          <p:cNvSpPr txBox="1">
            <a:spLocks/>
          </p:cNvSpPr>
          <p:nvPr/>
        </p:nvSpPr>
        <p:spPr>
          <a:xfrm>
            <a:off x="1524000" y="1122363"/>
            <a:ext cx="6400800" cy="2387600"/>
          </a:xfrm>
          <a:prstGeom prst="rect">
            <a:avLst/>
          </a:prstGeom>
          <a:solidFill>
            <a:schemeClr val="bg1"/>
          </a:solidFill>
        </p:spPr>
        <p:txBody>
          <a:bodyPr lIns="91440" tIns="45720" rIns="91440" bIns="45720" anchor="t">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spc="319" dirty="0">
                <a:latin typeface="Roboto"/>
              </a:rPr>
              <a:t>Team Leader</a:t>
            </a:r>
            <a:endParaRPr lang="en-US" b="1" spc="319" dirty="0">
              <a:latin typeface="Roboto"/>
              <a:ea typeface="Roboto"/>
            </a:endParaRPr>
          </a:p>
          <a:p>
            <a:r>
              <a:rPr lang="en-US" sz="3200" spc="319" dirty="0">
                <a:latin typeface="Roboto"/>
                <a:ea typeface="+mj-lt"/>
                <a:cs typeface="+mj-lt"/>
              </a:rPr>
              <a:t>Toye Omolara</a:t>
            </a:r>
            <a:endParaRPr lang="en-US" sz="3200">
              <a:latin typeface="Roboto"/>
              <a:ea typeface="Roboto"/>
            </a:endParaRPr>
          </a:p>
          <a:p>
            <a:r>
              <a:rPr lang="en-US" sz="3200" spc="319" dirty="0">
                <a:latin typeface="Roboto"/>
                <a:ea typeface="+mj-lt"/>
                <a:cs typeface="+mj-lt"/>
                <a:hlinkClick r:id="rId3"/>
              </a:rPr>
              <a:t>toyeomolara@gmail.com</a:t>
            </a:r>
            <a:endParaRPr lang="en-US" sz="3200">
              <a:latin typeface="Roboto"/>
            </a:endParaRPr>
          </a:p>
        </p:txBody>
      </p:sp>
      <p:sp>
        <p:nvSpPr>
          <p:cNvPr id="29" name="AutoShape 4"/>
          <p:cNvSpPr txBox="1">
            <a:spLocks/>
          </p:cNvSpPr>
          <p:nvPr/>
        </p:nvSpPr>
        <p:spPr>
          <a:xfrm>
            <a:off x="928950" y="5030551"/>
            <a:ext cx="6995850" cy="2387600"/>
          </a:xfrm>
          <a:prstGeom prst="rect">
            <a:avLst/>
          </a:prstGeom>
          <a:solidFill>
            <a:schemeClr val="bg1"/>
          </a:solidFill>
        </p:spPr>
        <p:txBody>
          <a:bodyPr lIns="91440" tIns="45720" rIns="91440" bIns="45720" anchor="t">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spc="319" dirty="0">
                <a:latin typeface="Roboto"/>
              </a:rPr>
              <a:t>Assistant team leader</a:t>
            </a:r>
            <a:endParaRPr lang="en-US" b="1">
              <a:latin typeface="Calibri"/>
              <a:cs typeface="Calibri"/>
            </a:endParaRPr>
          </a:p>
          <a:p>
            <a:r>
              <a:rPr lang="en-US" sz="3200" spc="319" dirty="0">
                <a:latin typeface="Roboto"/>
                <a:ea typeface="+mj-lt"/>
                <a:cs typeface="+mj-lt"/>
              </a:rPr>
              <a:t>Bridget Bernard</a:t>
            </a:r>
            <a:endParaRPr lang="en-US" sz="3200">
              <a:latin typeface="Roboto"/>
              <a:ea typeface="Roboto"/>
              <a:cs typeface="Calibri"/>
            </a:endParaRPr>
          </a:p>
          <a:p>
            <a:r>
              <a:rPr lang="en-US" sz="3200" spc="319" dirty="0">
                <a:latin typeface="Roboto"/>
                <a:ea typeface="+mj-lt"/>
                <a:cs typeface="+mj-lt"/>
                <a:hlinkClick r:id="rId4"/>
              </a:rPr>
              <a:t>bernardbridgit@gmail.com</a:t>
            </a:r>
            <a:endParaRPr lang="en-US" sz="3200">
              <a:latin typeface="Roboto"/>
              <a:ea typeface="Roboto"/>
            </a:endParaRPr>
          </a:p>
        </p:txBody>
      </p:sp>
      <p:sp>
        <p:nvSpPr>
          <p:cNvPr id="30" name="AutoShape 4"/>
          <p:cNvSpPr txBox="1">
            <a:spLocks/>
          </p:cNvSpPr>
          <p:nvPr/>
        </p:nvSpPr>
        <p:spPr>
          <a:xfrm>
            <a:off x="8305800" y="873596"/>
            <a:ext cx="9144000" cy="8819337"/>
          </a:xfrm>
          <a:prstGeom prst="rect">
            <a:avLst/>
          </a:prstGeom>
          <a:solidFill>
            <a:schemeClr val="bg1"/>
          </a:solidFill>
        </p:spPr>
        <p:txBody>
          <a:bodyPr lIns="91440" tIns="45720" rIns="91440" bIns="45720" anchor="t">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spc="319" dirty="0">
                <a:latin typeface="Roboto"/>
              </a:rPr>
              <a:t>Team Members</a:t>
            </a:r>
            <a:endParaRPr lang="en-US" sz="4000" b="1" spc="319" dirty="0">
              <a:latin typeface="Roboto"/>
              <a:ea typeface="Roboto"/>
              <a:cs typeface="Calibri"/>
            </a:endParaRPr>
          </a:p>
          <a:p>
            <a:endParaRPr lang="en-US" sz="1800" spc="319" dirty="0">
              <a:latin typeface="Roboto"/>
              <a:ea typeface="Roboto"/>
              <a:cs typeface="+mj-lt"/>
            </a:endParaRPr>
          </a:p>
          <a:p>
            <a:r>
              <a:rPr lang="en-US" sz="1800" spc="319" dirty="0">
                <a:latin typeface="Roboto"/>
                <a:ea typeface="+mj-lt"/>
                <a:cs typeface="+mj-lt"/>
              </a:rPr>
              <a:t>Shalom </a:t>
            </a:r>
            <a:r>
              <a:rPr lang="en-US" sz="1800" spc="319" dirty="0" err="1">
                <a:latin typeface="Roboto"/>
                <a:ea typeface="+mj-lt"/>
                <a:cs typeface="+mj-lt"/>
              </a:rPr>
              <a:t>Muyera</a:t>
            </a:r>
            <a:r>
              <a:rPr lang="en-US" sz="1800" spc="319" dirty="0">
                <a:latin typeface="Roboto"/>
                <a:ea typeface="+mj-lt"/>
                <a:cs typeface="+mj-lt"/>
              </a:rPr>
              <a:t> - </a:t>
            </a:r>
            <a:r>
              <a:rPr lang="en-US" sz="1800" spc="319" dirty="0">
                <a:latin typeface="Roboto"/>
                <a:ea typeface="+mj-lt"/>
                <a:cs typeface="+mj-lt"/>
                <a:hlinkClick r:id="rId5"/>
              </a:rPr>
              <a:t>muyerashalom26@gmail.com</a:t>
            </a:r>
            <a:endParaRPr lang="en-US" sz="1800" spc="319">
              <a:latin typeface="Roboto"/>
              <a:ea typeface="Roboto"/>
              <a:cs typeface="Calibri"/>
            </a:endParaRPr>
          </a:p>
          <a:p>
            <a:endParaRPr lang="en-US" sz="1800" spc="319" dirty="0">
              <a:latin typeface="Roboto"/>
              <a:ea typeface="+mj-lt"/>
              <a:cs typeface="+mj-lt"/>
            </a:endParaRPr>
          </a:p>
          <a:p>
            <a:r>
              <a:rPr lang="en-US" sz="1800" spc="319" dirty="0">
                <a:latin typeface="Roboto"/>
                <a:ea typeface="+mj-lt"/>
                <a:cs typeface="+mj-lt"/>
              </a:rPr>
              <a:t>Patricia </a:t>
            </a:r>
            <a:r>
              <a:rPr lang="en-US" sz="1800" spc="319" dirty="0" err="1">
                <a:latin typeface="Roboto"/>
                <a:ea typeface="+mj-lt"/>
                <a:cs typeface="+mj-lt"/>
              </a:rPr>
              <a:t>Atumonyego</a:t>
            </a:r>
            <a:r>
              <a:rPr lang="en-US" sz="1800" spc="319" dirty="0">
                <a:latin typeface="Roboto"/>
                <a:ea typeface="+mj-lt"/>
                <a:cs typeface="+mj-lt"/>
              </a:rPr>
              <a:t> -</a:t>
            </a:r>
            <a:r>
              <a:rPr lang="en-US" sz="1800" spc="319" dirty="0">
                <a:latin typeface="Roboto"/>
                <a:ea typeface="+mj-lt"/>
                <a:cs typeface="+mj-lt"/>
                <a:hlinkClick r:id="rId6"/>
              </a:rPr>
              <a:t>patriciaatumonyego128@gmail.com</a:t>
            </a:r>
            <a:endParaRPr lang="en-US" sz="1800">
              <a:latin typeface="Roboto"/>
              <a:ea typeface="Roboto"/>
              <a:cs typeface="Calibri"/>
            </a:endParaRPr>
          </a:p>
          <a:p>
            <a:endParaRPr lang="en-US" sz="1800" spc="319" dirty="0">
              <a:latin typeface="Roboto"/>
              <a:ea typeface="+mj-lt"/>
              <a:cs typeface="+mj-lt"/>
            </a:endParaRPr>
          </a:p>
          <a:p>
            <a:r>
              <a:rPr lang="en-US" sz="1800" spc="319" dirty="0">
                <a:latin typeface="Roboto"/>
                <a:ea typeface="+mj-lt"/>
                <a:cs typeface="+mj-lt"/>
              </a:rPr>
              <a:t>Lourdes Wairimu Nganga - </a:t>
            </a:r>
            <a:r>
              <a:rPr lang="en-US" sz="1800" spc="319" dirty="0">
                <a:latin typeface="Roboto"/>
                <a:ea typeface="+mj-lt"/>
                <a:cs typeface="+mj-lt"/>
                <a:hlinkClick r:id="rId7"/>
              </a:rPr>
              <a:t>lourdeswairimu@gmail.com</a:t>
            </a:r>
            <a:endParaRPr lang="en-US" sz="1800" spc="319">
              <a:latin typeface="Roboto"/>
              <a:ea typeface="Roboto"/>
              <a:cs typeface="Calibri"/>
            </a:endParaRPr>
          </a:p>
          <a:p>
            <a:endParaRPr lang="en-US" sz="1800" spc="319" dirty="0">
              <a:latin typeface="Roboto"/>
              <a:ea typeface="+mj-lt"/>
              <a:cs typeface="+mj-lt"/>
            </a:endParaRPr>
          </a:p>
          <a:p>
            <a:r>
              <a:rPr lang="en-US" sz="1800" spc="319" dirty="0">
                <a:latin typeface="Roboto"/>
                <a:ea typeface="+mj-lt"/>
                <a:cs typeface="+mj-lt"/>
              </a:rPr>
              <a:t>Naomi Thomas - </a:t>
            </a:r>
            <a:r>
              <a:rPr lang="en-US" sz="1800" spc="319" dirty="0">
                <a:latin typeface="Roboto"/>
                <a:ea typeface="+mj-lt"/>
                <a:cs typeface="+mj-lt"/>
                <a:hlinkClick r:id="rId8"/>
              </a:rPr>
              <a:t>thoamsnaomi89@gmail.com</a:t>
            </a:r>
            <a:endParaRPr lang="en-US" sz="1800" spc="319">
              <a:latin typeface="Roboto"/>
              <a:ea typeface="Roboto"/>
              <a:cs typeface="Calibri"/>
            </a:endParaRPr>
          </a:p>
          <a:p>
            <a:endParaRPr lang="en-US" sz="1800" spc="319" dirty="0">
              <a:latin typeface="Roboto"/>
              <a:ea typeface="+mj-lt"/>
              <a:cs typeface="+mj-lt"/>
            </a:endParaRPr>
          </a:p>
          <a:p>
            <a:r>
              <a:rPr lang="en-US" sz="1800" spc="319" dirty="0">
                <a:latin typeface="Roboto"/>
                <a:ea typeface="+mj-lt"/>
                <a:cs typeface="+mj-lt"/>
              </a:rPr>
              <a:t>Kausar Olamide Abdulkareem - </a:t>
            </a:r>
            <a:r>
              <a:rPr lang="en-US" sz="1800" spc="319" dirty="0">
                <a:latin typeface="Roboto"/>
                <a:ea typeface="+mj-lt"/>
                <a:cs typeface="+mj-lt"/>
                <a:hlinkClick r:id="rId9"/>
              </a:rPr>
              <a:t>kausarabdulkareem@gmail.com</a:t>
            </a:r>
            <a:endParaRPr lang="en-US" sz="1800">
              <a:latin typeface="Roboto"/>
              <a:ea typeface="Roboto"/>
              <a:cs typeface="Calibri"/>
            </a:endParaRPr>
          </a:p>
          <a:p>
            <a:endParaRPr lang="en-US" sz="1800" spc="319" dirty="0">
              <a:latin typeface="Roboto"/>
              <a:ea typeface="+mj-lt"/>
              <a:cs typeface="+mj-lt"/>
            </a:endParaRPr>
          </a:p>
          <a:p>
            <a:r>
              <a:rPr lang="en-US" sz="1800" spc="319" dirty="0" err="1">
                <a:latin typeface="Roboto"/>
                <a:ea typeface="+mj-lt"/>
                <a:cs typeface="+mj-lt"/>
              </a:rPr>
              <a:t>Omoseke</a:t>
            </a:r>
            <a:r>
              <a:rPr lang="en-US" sz="1800" spc="319" dirty="0">
                <a:latin typeface="Roboto"/>
                <a:ea typeface="+mj-lt"/>
                <a:cs typeface="+mj-lt"/>
              </a:rPr>
              <a:t> Halimah Salami  - </a:t>
            </a:r>
            <a:r>
              <a:rPr lang="en-US" sz="1800" spc="319" dirty="0">
                <a:latin typeface="Roboto"/>
                <a:ea typeface="+mj-lt"/>
                <a:cs typeface="+mj-lt"/>
                <a:hlinkClick r:id="rId10"/>
              </a:rPr>
              <a:t>omosekesalami@gmail.com</a:t>
            </a:r>
            <a:endParaRPr lang="en-US" sz="1800" spc="319">
              <a:latin typeface="Roboto"/>
              <a:ea typeface="Roboto"/>
              <a:cs typeface="Calibri"/>
            </a:endParaRPr>
          </a:p>
          <a:p>
            <a:endParaRPr lang="en-US" sz="1800" spc="319" dirty="0">
              <a:latin typeface="Roboto"/>
              <a:ea typeface="+mj-lt"/>
              <a:cs typeface="+mj-lt"/>
            </a:endParaRPr>
          </a:p>
          <a:p>
            <a:r>
              <a:rPr lang="en-US" sz="1800" spc="319" dirty="0">
                <a:latin typeface="Roboto"/>
                <a:ea typeface="+mj-lt"/>
                <a:cs typeface="+mj-lt"/>
              </a:rPr>
              <a:t>Fadila Falalu - </a:t>
            </a:r>
            <a:r>
              <a:rPr lang="en-US" sz="1800" spc="319" dirty="0">
                <a:latin typeface="Roboto"/>
                <a:ea typeface="+mj-lt"/>
                <a:cs typeface="+mj-lt"/>
                <a:hlinkClick r:id="rId11"/>
              </a:rPr>
              <a:t>faddalfadila230@gmail.com</a:t>
            </a:r>
            <a:endParaRPr lang="en-US" sz="1800" spc="319">
              <a:latin typeface="Roboto"/>
              <a:ea typeface="Roboto"/>
              <a:cs typeface="Calibri"/>
            </a:endParaRPr>
          </a:p>
          <a:p>
            <a:endParaRPr lang="en-US" sz="1800" spc="319" dirty="0">
              <a:latin typeface="Roboto"/>
              <a:ea typeface="+mj-lt"/>
              <a:cs typeface="+mj-lt"/>
            </a:endParaRPr>
          </a:p>
          <a:p>
            <a:r>
              <a:rPr lang="en-US" sz="1800" spc="319" dirty="0">
                <a:latin typeface="Roboto"/>
                <a:ea typeface="+mj-lt"/>
                <a:cs typeface="+mj-lt"/>
              </a:rPr>
              <a:t>Esther Gathoni - </a:t>
            </a:r>
            <a:r>
              <a:rPr lang="en-US" sz="1800" spc="319" dirty="0">
                <a:latin typeface="Roboto"/>
                <a:ea typeface="+mj-lt"/>
                <a:cs typeface="+mj-lt"/>
                <a:hlinkClick r:id="rId12"/>
              </a:rPr>
              <a:t>esternjuguna@gmail.com</a:t>
            </a:r>
            <a:endParaRPr lang="en-US" sz="1800" spc="319">
              <a:latin typeface="Roboto"/>
              <a:ea typeface="Roboto"/>
              <a:cs typeface="Calibri"/>
            </a:endParaRPr>
          </a:p>
          <a:p>
            <a:endParaRPr lang="en-US" sz="1800" spc="319" dirty="0">
              <a:latin typeface="Roboto"/>
              <a:ea typeface="+mj-lt"/>
              <a:cs typeface="+mj-lt"/>
            </a:endParaRPr>
          </a:p>
          <a:p>
            <a:r>
              <a:rPr lang="en-US" sz="1800" spc="319" dirty="0">
                <a:latin typeface="Roboto"/>
                <a:ea typeface="+mj-lt"/>
                <a:cs typeface="+mj-lt"/>
              </a:rPr>
              <a:t>Basirah Kehinde - </a:t>
            </a:r>
            <a:r>
              <a:rPr lang="en-US" sz="1800" spc="319" dirty="0">
                <a:latin typeface="Roboto"/>
                <a:ea typeface="+mj-lt"/>
                <a:cs typeface="+mj-lt"/>
                <a:hlinkClick r:id="rId13"/>
              </a:rPr>
              <a:t>kennyb143524@gmail.com</a:t>
            </a:r>
            <a:endParaRPr lang="en-US" sz="1800" spc="319">
              <a:latin typeface="Roboto"/>
              <a:ea typeface="Roboto"/>
              <a:cs typeface="Calibri"/>
            </a:endParaRPr>
          </a:p>
          <a:p>
            <a:endParaRPr lang="en-US" sz="1800" spc="319" dirty="0">
              <a:latin typeface="Roboto"/>
              <a:ea typeface="+mj-lt"/>
              <a:cs typeface="+mj-lt"/>
            </a:endParaRPr>
          </a:p>
          <a:p>
            <a:r>
              <a:rPr lang="en-US" sz="1800" spc="319" dirty="0">
                <a:latin typeface="Roboto"/>
                <a:ea typeface="+mj-lt"/>
                <a:cs typeface="+mj-lt"/>
              </a:rPr>
              <a:t>Kosisochukwu </a:t>
            </a:r>
            <a:r>
              <a:rPr lang="en-US" sz="1800" spc="319" dirty="0" err="1">
                <a:latin typeface="Roboto"/>
                <a:ea typeface="+mj-lt"/>
                <a:cs typeface="+mj-lt"/>
              </a:rPr>
              <a:t>Melidem</a:t>
            </a:r>
            <a:r>
              <a:rPr lang="en-US" sz="1800" spc="319" dirty="0">
                <a:latin typeface="Roboto"/>
                <a:ea typeface="+mj-lt"/>
                <a:cs typeface="+mj-lt"/>
              </a:rPr>
              <a:t> - </a:t>
            </a:r>
            <a:r>
              <a:rPr lang="en-US" sz="1800" spc="319" dirty="0">
                <a:latin typeface="Roboto"/>
                <a:ea typeface="+mj-lt"/>
                <a:cs typeface="+mj-lt"/>
                <a:hlinkClick r:id="rId14"/>
              </a:rPr>
              <a:t>Meli55kosi@gmail.com</a:t>
            </a:r>
            <a:endParaRPr lang="en-US" sz="1800">
              <a:latin typeface="Roboto"/>
              <a:ea typeface="Roboto"/>
              <a:cs typeface="Calibri"/>
            </a:endParaRPr>
          </a:p>
          <a:p>
            <a:endParaRPr lang="en-US" sz="1800" spc="319" dirty="0">
              <a:latin typeface="Roboto"/>
              <a:ea typeface="+mj-lt"/>
              <a:cs typeface="+mj-lt"/>
            </a:endParaRPr>
          </a:p>
          <a:p>
            <a:r>
              <a:rPr lang="en-US" sz="1800" spc="319" dirty="0">
                <a:latin typeface="Roboto"/>
                <a:ea typeface="+mj-lt"/>
                <a:cs typeface="+mj-lt"/>
              </a:rPr>
              <a:t>Dorcas </a:t>
            </a:r>
            <a:r>
              <a:rPr lang="en-US" sz="1800" spc="319" err="1">
                <a:latin typeface="Roboto"/>
                <a:ea typeface="+mj-lt"/>
                <a:cs typeface="+mj-lt"/>
              </a:rPr>
              <a:t>Onigbinde</a:t>
            </a:r>
            <a:r>
              <a:rPr lang="en-US" sz="1800" spc="319" dirty="0">
                <a:latin typeface="Roboto"/>
                <a:ea typeface="+mj-lt"/>
                <a:cs typeface="+mj-lt"/>
              </a:rPr>
              <a:t> - </a:t>
            </a:r>
            <a:r>
              <a:rPr lang="en-US" sz="1800" spc="319" dirty="0">
                <a:latin typeface="Roboto"/>
                <a:ea typeface="+mj-lt"/>
                <a:cs typeface="+mj-lt"/>
                <a:hlinkClick r:id="rId15"/>
              </a:rPr>
              <a:t>dorcasoluwapelumi18@gmail.com</a:t>
            </a:r>
            <a:endParaRPr lang="en-US" sz="1800">
              <a:latin typeface="Roboto"/>
              <a:ea typeface="Roboto"/>
              <a:cs typeface="Calibri"/>
            </a:endParaRPr>
          </a:p>
          <a:p>
            <a:endParaRPr lang="en-US" sz="1800" spc="319" dirty="0">
              <a:latin typeface="Roboto"/>
              <a:ea typeface="+mj-lt"/>
              <a:cs typeface="+mj-lt"/>
            </a:endParaRPr>
          </a:p>
          <a:p>
            <a:r>
              <a:rPr lang="en-US" sz="1800" spc="319" err="1">
                <a:latin typeface="Roboto"/>
                <a:ea typeface="+mj-lt"/>
                <a:cs typeface="+mj-lt"/>
              </a:rPr>
              <a:t>Ejiowhor</a:t>
            </a:r>
            <a:r>
              <a:rPr lang="en-US" sz="1800" spc="319" dirty="0">
                <a:latin typeface="Roboto"/>
                <a:ea typeface="+mj-lt"/>
                <a:cs typeface="+mj-lt"/>
              </a:rPr>
              <a:t> Ijeoma - </a:t>
            </a:r>
            <a:r>
              <a:rPr lang="en-US" sz="1800" spc="319" dirty="0">
                <a:latin typeface="Roboto"/>
                <a:ea typeface="+mj-lt"/>
                <a:cs typeface="+mj-lt"/>
                <a:hlinkClick r:id="rId16"/>
              </a:rPr>
              <a:t>ijeomaejiowhor2@gmail.com</a:t>
            </a:r>
            <a:endParaRPr lang="en-US" sz="1800">
              <a:latin typeface="Roboto"/>
              <a:ea typeface="Roboto"/>
              <a:cs typeface="Calibri"/>
            </a:endParaRPr>
          </a:p>
          <a:p>
            <a:endParaRPr lang="en-US" sz="1800" spc="319" dirty="0">
              <a:latin typeface="Roboto"/>
              <a:ea typeface="+mj-lt"/>
              <a:cs typeface="+mj-lt"/>
            </a:endParaRPr>
          </a:p>
          <a:p>
            <a:r>
              <a:rPr lang="en-US" sz="1800" spc="319" dirty="0">
                <a:latin typeface="Roboto"/>
                <a:ea typeface="+mj-lt"/>
                <a:cs typeface="+mj-lt"/>
              </a:rPr>
              <a:t>Tricia </a:t>
            </a:r>
            <a:r>
              <a:rPr lang="en-US" sz="1800" spc="319" err="1">
                <a:latin typeface="Roboto"/>
                <a:ea typeface="+mj-lt"/>
                <a:cs typeface="+mj-lt"/>
              </a:rPr>
              <a:t>Ojiaka</a:t>
            </a:r>
            <a:r>
              <a:rPr lang="en-US" sz="1800" spc="319" dirty="0">
                <a:latin typeface="Roboto"/>
                <a:ea typeface="+mj-lt"/>
                <a:cs typeface="+mj-lt"/>
              </a:rPr>
              <a:t> - </a:t>
            </a:r>
            <a:r>
              <a:rPr lang="en-US" sz="1800" spc="319" dirty="0">
                <a:latin typeface="Roboto"/>
                <a:ea typeface="+mj-lt"/>
                <a:cs typeface="+mj-lt"/>
                <a:hlinkClick r:id="rId17"/>
              </a:rPr>
              <a:t>ojiakatricia@gmail.com</a:t>
            </a:r>
            <a:endParaRPr lang="en-US" sz="1800">
              <a:latin typeface="Roboto"/>
              <a:ea typeface="Roboto"/>
              <a:cs typeface="Calibri"/>
            </a:endParaRPr>
          </a:p>
          <a:p>
            <a:endParaRPr lang="en-US" sz="1800" spc="319" dirty="0">
              <a:latin typeface="Roboto"/>
              <a:ea typeface="+mj-lt"/>
              <a:cs typeface="+mj-lt"/>
            </a:endParaRPr>
          </a:p>
          <a:p>
            <a:r>
              <a:rPr lang="en-US" sz="1800" spc="319" dirty="0">
                <a:latin typeface="Roboto"/>
                <a:ea typeface="+mj-lt"/>
                <a:cs typeface="+mj-lt"/>
              </a:rPr>
              <a:t>Pascaline Ezike - </a:t>
            </a:r>
            <a:r>
              <a:rPr lang="en-US" sz="1800" spc="319" dirty="0">
                <a:latin typeface="Roboto"/>
                <a:ea typeface="+mj-lt"/>
                <a:cs typeface="+mj-lt"/>
                <a:hlinkClick r:id="rId18"/>
              </a:rPr>
              <a:t>ezikepascaline@gmail.com</a:t>
            </a:r>
            <a:endParaRPr lang="en-US" sz="1800">
              <a:latin typeface="Roboto"/>
              <a:ea typeface="Roboto"/>
              <a:cs typeface="Calibri"/>
            </a:endParaRPr>
          </a:p>
          <a:p>
            <a:endParaRPr lang="en-US" sz="1800" spc="319" dirty="0">
              <a:latin typeface="Roboto"/>
              <a:ea typeface="+mj-lt"/>
              <a:cs typeface="+mj-lt"/>
            </a:endParaRPr>
          </a:p>
          <a:p>
            <a:r>
              <a:rPr lang="en-US" sz="1800" spc="319" dirty="0">
                <a:latin typeface="Roboto"/>
                <a:ea typeface="+mj-lt"/>
                <a:cs typeface="+mj-lt"/>
              </a:rPr>
              <a:t>Ruth </a:t>
            </a:r>
            <a:r>
              <a:rPr lang="en-US" sz="1800" spc="319" dirty="0" err="1">
                <a:latin typeface="Roboto"/>
                <a:ea typeface="+mj-lt"/>
                <a:cs typeface="+mj-lt"/>
              </a:rPr>
              <a:t>Akagwu</a:t>
            </a:r>
            <a:r>
              <a:rPr lang="en-US" sz="1800" spc="319" dirty="0">
                <a:latin typeface="Roboto"/>
                <a:ea typeface="+mj-lt"/>
                <a:cs typeface="+mj-lt"/>
              </a:rPr>
              <a:t> - ruthakagwu@outlook.com</a:t>
            </a:r>
            <a:endParaRPr lang="en-US" sz="1800" dirty="0">
              <a:latin typeface="Roboto"/>
              <a:ea typeface="Roboto"/>
              <a:cs typeface="Calibri"/>
            </a:endParaRPr>
          </a:p>
          <a:p>
            <a:endParaRPr lang="en-US" sz="1800" spc="319" dirty="0">
              <a:latin typeface="Roboto"/>
              <a:ea typeface="+mj-lt"/>
              <a:cs typeface="+mj-lt"/>
            </a:endParaRPr>
          </a:p>
          <a:p>
            <a:r>
              <a:rPr lang="en-US" sz="1800" spc="319" dirty="0" err="1">
                <a:latin typeface="Roboto"/>
                <a:ea typeface="+mj-lt"/>
                <a:cs typeface="+mj-lt"/>
              </a:rPr>
              <a:t>Njehwi</a:t>
            </a:r>
            <a:r>
              <a:rPr lang="en-US" sz="1800" spc="319" dirty="0">
                <a:latin typeface="Roboto"/>
                <a:ea typeface="+mj-lt"/>
                <a:cs typeface="+mj-lt"/>
              </a:rPr>
              <a:t> </a:t>
            </a:r>
            <a:r>
              <a:rPr lang="en-US" sz="1800" spc="319" dirty="0" err="1">
                <a:latin typeface="Roboto"/>
                <a:ea typeface="+mj-lt"/>
                <a:cs typeface="+mj-lt"/>
              </a:rPr>
              <a:t>Zaraphat</a:t>
            </a:r>
            <a:r>
              <a:rPr lang="en-US" sz="1800" spc="319" dirty="0">
                <a:latin typeface="Roboto"/>
                <a:ea typeface="+mj-lt"/>
                <a:cs typeface="+mj-lt"/>
              </a:rPr>
              <a:t> Haruna - </a:t>
            </a:r>
            <a:r>
              <a:rPr lang="en-US" sz="1800" spc="319" dirty="0">
                <a:latin typeface="Roboto"/>
                <a:ea typeface="+mj-lt"/>
                <a:cs typeface="+mj-lt"/>
                <a:hlinkClick r:id="rId19"/>
              </a:rPr>
              <a:t>zaraphathnz@gmail.com</a:t>
            </a:r>
            <a:endParaRPr lang="en-US" sz="1800">
              <a:latin typeface="Roboto"/>
              <a:ea typeface="Roboto"/>
              <a:cs typeface="Calibri"/>
            </a:endParaRPr>
          </a:p>
          <a:p>
            <a:endParaRPr lang="en-US" sz="1800" spc="319" dirty="0">
              <a:latin typeface="Roboto"/>
              <a:ea typeface="+mj-lt"/>
              <a:cs typeface="+mj-lt"/>
            </a:endParaRPr>
          </a:p>
          <a:p>
            <a:r>
              <a:rPr lang="en-US" sz="1800" spc="319" dirty="0">
                <a:latin typeface="Roboto"/>
                <a:ea typeface="+mj-lt"/>
                <a:cs typeface="+mj-lt"/>
              </a:rPr>
              <a:t>Chinaza Jessica - </a:t>
            </a:r>
            <a:r>
              <a:rPr lang="en-US" sz="1800" spc="319" dirty="0">
                <a:latin typeface="Roboto"/>
                <a:ea typeface="+mj-lt"/>
                <a:cs typeface="+mj-lt"/>
                <a:hlinkClick r:id="rId20"/>
              </a:rPr>
              <a:t>mbahchinazajessica@gmail.com</a:t>
            </a:r>
            <a:endParaRPr lang="en-US" sz="1800" spc="319">
              <a:latin typeface="Roboto"/>
              <a:ea typeface="Roboto"/>
              <a:cs typeface="Calibri"/>
            </a:endParaRPr>
          </a:p>
          <a:p>
            <a:endParaRPr lang="en-US" sz="1800" spc="319" dirty="0">
              <a:latin typeface="Roboto"/>
              <a:ea typeface="+mj-lt"/>
              <a:cs typeface="+mj-lt"/>
            </a:endParaRPr>
          </a:p>
          <a:p>
            <a:r>
              <a:rPr lang="en-US" sz="1800" spc="319" err="1">
                <a:latin typeface="Roboto"/>
                <a:ea typeface="+mj-lt"/>
                <a:cs typeface="+mj-lt"/>
              </a:rPr>
              <a:t>Mozia</a:t>
            </a:r>
            <a:r>
              <a:rPr lang="en-US" sz="1800" spc="319" dirty="0">
                <a:latin typeface="Roboto"/>
                <a:ea typeface="+mj-lt"/>
                <a:cs typeface="+mj-lt"/>
              </a:rPr>
              <a:t> Precious - </a:t>
            </a:r>
            <a:r>
              <a:rPr lang="en-US" sz="1800" spc="319" dirty="0">
                <a:latin typeface="Roboto"/>
                <a:ea typeface="+mj-lt"/>
                <a:cs typeface="+mj-lt"/>
                <a:hlinkClick r:id="rId21"/>
              </a:rPr>
              <a:t>chibundumozia@gmail.com</a:t>
            </a:r>
            <a:endParaRPr lang="en-US" sz="1800" spc="319">
              <a:latin typeface="Roboto"/>
              <a:ea typeface="Roboto"/>
              <a:cs typeface="Calibri"/>
            </a:endParaRPr>
          </a:p>
          <a:p>
            <a:endParaRPr lang="en-US" sz="1800" spc="319" dirty="0">
              <a:latin typeface="Roboto"/>
              <a:ea typeface="+mj-lt"/>
              <a:cs typeface="+mj-lt"/>
            </a:endParaRPr>
          </a:p>
          <a:p>
            <a:r>
              <a:rPr lang="en-US" sz="1800" spc="319" dirty="0">
                <a:latin typeface="Roboto"/>
                <a:ea typeface="+mj-lt"/>
                <a:cs typeface="+mj-lt"/>
              </a:rPr>
              <a:t>Prudence </a:t>
            </a:r>
            <a:r>
              <a:rPr lang="en-US" sz="1800" spc="319" err="1">
                <a:latin typeface="Roboto"/>
                <a:ea typeface="+mj-lt"/>
                <a:cs typeface="+mj-lt"/>
              </a:rPr>
              <a:t>Njema</a:t>
            </a:r>
            <a:r>
              <a:rPr lang="en-US" sz="1800" spc="319" dirty="0">
                <a:latin typeface="Roboto"/>
                <a:ea typeface="+mj-lt"/>
                <a:cs typeface="+mj-lt"/>
              </a:rPr>
              <a:t> - </a:t>
            </a:r>
            <a:r>
              <a:rPr lang="en-US" sz="1800" spc="319" dirty="0">
                <a:latin typeface="Roboto"/>
                <a:ea typeface="+mj-lt"/>
                <a:cs typeface="+mj-lt"/>
                <a:hlinkClick r:id="rId22"/>
              </a:rPr>
              <a:t>statowanjiru@gmail.com</a:t>
            </a:r>
            <a:endParaRPr lang="en-US" sz="1800" spc="319">
              <a:latin typeface="Roboto"/>
              <a:ea typeface="Roboto"/>
              <a:cs typeface="Calibri"/>
            </a:endParaRPr>
          </a:p>
          <a:p>
            <a:endParaRPr lang="en-US" sz="1800" spc="319" dirty="0">
              <a:latin typeface="Roboto"/>
              <a:ea typeface="+mj-lt"/>
              <a:cs typeface="+mj-lt"/>
            </a:endParaRPr>
          </a:p>
          <a:p>
            <a:r>
              <a:rPr lang="en-US" sz="1800" spc="319" dirty="0">
                <a:latin typeface="Roboto"/>
                <a:ea typeface="+mj-lt"/>
                <a:cs typeface="+mj-lt"/>
              </a:rPr>
              <a:t>Mercy Ezeh - </a:t>
            </a:r>
            <a:r>
              <a:rPr lang="en-US" sz="1800" spc="319" dirty="0">
                <a:latin typeface="Roboto"/>
                <a:ea typeface="+mj-lt"/>
                <a:cs typeface="+mj-lt"/>
                <a:hlinkClick r:id="rId23"/>
              </a:rPr>
              <a:t>mercychieze4@gmail.com</a:t>
            </a:r>
            <a:endParaRPr lang="en-US" sz="1800">
              <a:latin typeface="Roboto"/>
              <a:ea typeface="Roboto"/>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CF115866DEB8F46B9D0D3E8ECDCD4A1" ma:contentTypeVersion="6" ma:contentTypeDescription="Create a new document." ma:contentTypeScope="" ma:versionID="41a03e578ea8460f3c23f428f29bae96">
  <xsd:schema xmlns:xsd="http://www.w3.org/2001/XMLSchema" xmlns:xs="http://www.w3.org/2001/XMLSchema" xmlns:p="http://schemas.microsoft.com/office/2006/metadata/properties" xmlns:ns2="8388bb3a-a279-43a4-b3e7-87c475cc4316" targetNamespace="http://schemas.microsoft.com/office/2006/metadata/properties" ma:root="true" ma:fieldsID="34f118cbd9befda02b860979a5816592" ns2:_="">
    <xsd:import namespace="8388bb3a-a279-43a4-b3e7-87c475cc4316"/>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8bb3a-a279-43a4-b3e7-87c475cc43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DCBED2-855B-474C-8A4D-BA0DF5765E54}">
  <ds:schemaRefs>
    <ds:schemaRef ds:uri="http://schemas.microsoft.com/office/2006/documentManagement/types"/>
    <ds:schemaRef ds:uri="http://purl.org/dc/elements/1.1/"/>
    <ds:schemaRef ds:uri="http://schemas.microsoft.com/office/infopath/2007/PartnerControls"/>
    <ds:schemaRef ds:uri="8388bb3a-a279-43a4-b3e7-87c475cc4316"/>
    <ds:schemaRef ds:uri="http://schemas.openxmlformats.org/package/2006/metadata/core-properties"/>
    <ds:schemaRef ds:uri="http://schemas.microsoft.com/office/2006/metadata/properties"/>
    <ds:schemaRef ds:uri="http://www.w3.org/XML/1998/namespace"/>
    <ds:schemaRef ds:uri="http://purl.org/dc/dcmitype/"/>
    <ds:schemaRef ds:uri="http://purl.org/dc/terms/"/>
  </ds:schemaRefs>
</ds:datastoreItem>
</file>

<file path=customXml/itemProps2.xml><?xml version="1.0" encoding="utf-8"?>
<ds:datastoreItem xmlns:ds="http://schemas.openxmlformats.org/officeDocument/2006/customXml" ds:itemID="{90A422B0-1EFD-4BC2-B6B2-8747B5277363}">
  <ds:schemaRefs>
    <ds:schemaRef ds:uri="http://schemas.microsoft.com/sharepoint/v3/contenttype/forms"/>
  </ds:schemaRefs>
</ds:datastoreItem>
</file>

<file path=customXml/itemProps3.xml><?xml version="1.0" encoding="utf-8"?>
<ds:datastoreItem xmlns:ds="http://schemas.openxmlformats.org/officeDocument/2006/customXml" ds:itemID="{DD0B2CA7-BA6D-4F2B-AFDA-732F9F4E39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88bb3a-a279-43a4-b3e7-87c475cc43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1557</TotalTime>
  <Words>499</Words>
  <Application>Microsoft Office PowerPoint</Application>
  <PresentationFormat>Custom</PresentationFormat>
  <Paragraphs>63</Paragraphs>
  <Slides>11</Slides>
  <Notes>2</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Cascade Eatery Food Business Presentation</dc:title>
  <cp:lastModifiedBy>HP 15</cp:lastModifiedBy>
  <cp:revision>226</cp:revision>
  <dcterms:created xsi:type="dcterms:W3CDTF">2006-08-16T00:00:00Z</dcterms:created>
  <dcterms:modified xsi:type="dcterms:W3CDTF">2022-06-28T07:40:20Z</dcterms:modified>
  <dc:identifier>DAEsdP69CO4</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0x010100ECF115866DEB8F46B9D0D3E8ECDCD4A1</vt:lpwstr>
  </property>
</Properties>
</file>